
<file path=[Content_Types].xml><?xml version="1.0" encoding="utf-8"?>
<Types xmlns="http://schemas.openxmlformats.org/package/2006/content-types">
  <Default Extension="jpg" ContentType="image/jp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84" r:id="rId1"/>
  </p:sldMasterIdLst>
  <p:notesMasterIdLst>
    <p:notesMasterId r:id="rId20"/>
  </p:notesMasterIdLst>
  <p:sldIdLst>
    <p:sldId id="256" r:id="rId2"/>
    <p:sldId id="257" r:id="rId3"/>
    <p:sldId id="259" r:id="rId4"/>
    <p:sldId id="260" r:id="rId5"/>
    <p:sldId id="261" r:id="rId6"/>
    <p:sldId id="265" r:id="rId7"/>
    <p:sldId id="266" r:id="rId8"/>
    <p:sldId id="264" r:id="rId9"/>
    <p:sldId id="262" r:id="rId10"/>
    <p:sldId id="267" r:id="rId11"/>
    <p:sldId id="268" r:id="rId12"/>
    <p:sldId id="271" r:id="rId13"/>
    <p:sldId id="269" r:id="rId14"/>
    <p:sldId id="270" r:id="rId15"/>
    <p:sldId id="272" r:id="rId16"/>
    <p:sldId id="273" r:id="rId17"/>
    <p:sldId id="274" r:id="rId18"/>
    <p:sldId id="275" r:id="rId19"/>
  </p:sldIdLst>
  <p:sldSz cx="7772400" cy="10058400"/>
  <p:notesSz cx="7772400" cy="100584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7A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p:scale>
          <a:sx n="53" d="100"/>
          <a:sy n="53" d="100"/>
        </p:scale>
        <p:origin x="2467" y="72"/>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368675" cy="5048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4402138" y="0"/>
            <a:ext cx="3368675" cy="504825"/>
          </a:xfrm>
          <a:prstGeom prst="rect">
            <a:avLst/>
          </a:prstGeom>
        </p:spPr>
        <p:txBody>
          <a:bodyPr vert="horz" lIns="91440" tIns="45720" rIns="91440" bIns="45720" rtlCol="0"/>
          <a:lstStyle>
            <a:lvl1pPr algn="r">
              <a:defRPr sz="1200"/>
            </a:lvl1pPr>
          </a:lstStyle>
          <a:p>
            <a:fld id="{EA17B156-C019-4590-8D34-AB955253714B}" type="datetimeFigureOut">
              <a:rPr lang="en-US" smtClean="0"/>
              <a:t>3/16/2023</a:t>
            </a:fld>
            <a:endParaRPr lang="en-US"/>
          </a:p>
        </p:txBody>
      </p:sp>
      <p:sp>
        <p:nvSpPr>
          <p:cNvPr id="4" name="Slide Image Placeholder 3"/>
          <p:cNvSpPr>
            <a:spLocks noGrp="1" noRot="1" noChangeAspect="1"/>
          </p:cNvSpPr>
          <p:nvPr>
            <p:ph type="sldImg" idx="2"/>
          </p:nvPr>
        </p:nvSpPr>
        <p:spPr>
          <a:xfrm>
            <a:off x="2574925" y="1257300"/>
            <a:ext cx="2622550" cy="33940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77875" y="4840288"/>
            <a:ext cx="6216650" cy="3960812"/>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553575"/>
            <a:ext cx="3368675" cy="504825"/>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4402138" y="9553575"/>
            <a:ext cx="3368675" cy="504825"/>
          </a:xfrm>
          <a:prstGeom prst="rect">
            <a:avLst/>
          </a:prstGeom>
        </p:spPr>
        <p:txBody>
          <a:bodyPr vert="horz" lIns="91440" tIns="45720" rIns="91440" bIns="45720" rtlCol="0" anchor="b"/>
          <a:lstStyle>
            <a:lvl1pPr algn="r">
              <a:defRPr sz="1200"/>
            </a:lvl1pPr>
          </a:lstStyle>
          <a:p>
            <a:fld id="{01E9580A-81B5-41B4-AD11-F543C75D760D}" type="slidenum">
              <a:rPr lang="en-US" smtClean="0"/>
              <a:t>‹#›</a:t>
            </a:fld>
            <a:endParaRPr lang="en-US"/>
          </a:p>
        </p:txBody>
      </p:sp>
    </p:spTree>
    <p:extLst>
      <p:ext uri="{BB962C8B-B14F-4D97-AF65-F5344CB8AC3E}">
        <p14:creationId xmlns:p14="http://schemas.microsoft.com/office/powerpoint/2010/main" val="18831491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E9580A-81B5-41B4-AD11-F543C75D760D}" type="slidenum">
              <a:rPr lang="en-US" smtClean="0"/>
              <a:t>1</a:t>
            </a:fld>
            <a:endParaRPr lang="en-US"/>
          </a:p>
        </p:txBody>
      </p:sp>
    </p:spTree>
    <p:extLst>
      <p:ext uri="{BB962C8B-B14F-4D97-AF65-F5344CB8AC3E}">
        <p14:creationId xmlns:p14="http://schemas.microsoft.com/office/powerpoint/2010/main" val="21526801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E9580A-81B5-41B4-AD11-F543C75D760D}" type="slidenum">
              <a:rPr lang="en-US" smtClean="0"/>
              <a:t>15</a:t>
            </a:fld>
            <a:endParaRPr lang="en-US"/>
          </a:p>
        </p:txBody>
      </p:sp>
    </p:spTree>
    <p:extLst>
      <p:ext uri="{BB962C8B-B14F-4D97-AF65-F5344CB8AC3E}">
        <p14:creationId xmlns:p14="http://schemas.microsoft.com/office/powerpoint/2010/main" val="29893453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E9580A-81B5-41B4-AD11-F543C75D760D}" type="slidenum">
              <a:rPr lang="en-US" smtClean="0"/>
              <a:t>16</a:t>
            </a:fld>
            <a:endParaRPr lang="en-US"/>
          </a:p>
        </p:txBody>
      </p:sp>
    </p:spTree>
    <p:extLst>
      <p:ext uri="{BB962C8B-B14F-4D97-AF65-F5344CB8AC3E}">
        <p14:creationId xmlns:p14="http://schemas.microsoft.com/office/powerpoint/2010/main" val="9837798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E3ACCC-9E1E-F578-0F10-C78599BC9A56}"/>
              </a:ext>
            </a:extLst>
          </p:cNvPr>
          <p:cNvSpPr>
            <a:spLocks noGrp="1"/>
          </p:cNvSpPr>
          <p:nvPr>
            <p:ph type="ctrTitle"/>
          </p:nvPr>
        </p:nvSpPr>
        <p:spPr>
          <a:xfrm>
            <a:off x="971550" y="1646133"/>
            <a:ext cx="5829300" cy="3501813"/>
          </a:xfrm>
        </p:spPr>
        <p:txBody>
          <a:bodyPr anchor="b"/>
          <a:lstStyle>
            <a:lvl1pPr algn="ctr">
              <a:defRPr sz="3825"/>
            </a:lvl1pPr>
          </a:lstStyle>
          <a:p>
            <a:r>
              <a:rPr lang="en-US"/>
              <a:t>Click to edit Master title style</a:t>
            </a:r>
            <a:endParaRPr lang="es-ES"/>
          </a:p>
        </p:txBody>
      </p:sp>
      <p:sp>
        <p:nvSpPr>
          <p:cNvPr id="3" name="Subtitle 2">
            <a:extLst>
              <a:ext uri="{FF2B5EF4-FFF2-40B4-BE49-F238E27FC236}">
                <a16:creationId xmlns:a16="http://schemas.microsoft.com/office/drawing/2014/main" id="{CE57A731-6E29-1C36-A6C8-B094ED4961EC}"/>
              </a:ext>
            </a:extLst>
          </p:cNvPr>
          <p:cNvSpPr>
            <a:spLocks noGrp="1"/>
          </p:cNvSpPr>
          <p:nvPr>
            <p:ph type="subTitle" idx="1"/>
          </p:nvPr>
        </p:nvSpPr>
        <p:spPr>
          <a:xfrm>
            <a:off x="971550" y="5282989"/>
            <a:ext cx="5829300" cy="2428451"/>
          </a:xfrm>
        </p:spPr>
        <p:txBody>
          <a:bodyPr/>
          <a:lstStyle>
            <a:lvl1pPr marL="0" indent="0" algn="ctr">
              <a:buNone/>
              <a:defRPr sz="1530"/>
            </a:lvl1pPr>
            <a:lvl2pPr marL="291465" indent="0" algn="ctr">
              <a:buNone/>
              <a:defRPr sz="1275"/>
            </a:lvl2pPr>
            <a:lvl3pPr marL="582930" indent="0" algn="ctr">
              <a:buNone/>
              <a:defRPr sz="1148"/>
            </a:lvl3pPr>
            <a:lvl4pPr marL="874395" indent="0" algn="ctr">
              <a:buNone/>
              <a:defRPr sz="1020"/>
            </a:lvl4pPr>
            <a:lvl5pPr marL="1165860" indent="0" algn="ctr">
              <a:buNone/>
              <a:defRPr sz="1020"/>
            </a:lvl5pPr>
            <a:lvl6pPr marL="1457325" indent="0" algn="ctr">
              <a:buNone/>
              <a:defRPr sz="1020"/>
            </a:lvl6pPr>
            <a:lvl7pPr marL="1748790" indent="0" algn="ctr">
              <a:buNone/>
              <a:defRPr sz="1020"/>
            </a:lvl7pPr>
            <a:lvl8pPr marL="2040255" indent="0" algn="ctr">
              <a:buNone/>
              <a:defRPr sz="1020"/>
            </a:lvl8pPr>
            <a:lvl9pPr marL="2331720" indent="0" algn="ctr">
              <a:buNone/>
              <a:defRPr sz="1020"/>
            </a:lvl9pPr>
          </a:lstStyle>
          <a:p>
            <a:r>
              <a:rPr lang="en-US"/>
              <a:t>Click to edit Master subtitle style</a:t>
            </a:r>
            <a:endParaRPr lang="es-ES"/>
          </a:p>
        </p:txBody>
      </p:sp>
      <p:sp>
        <p:nvSpPr>
          <p:cNvPr id="4" name="Date Placeholder 3">
            <a:extLst>
              <a:ext uri="{FF2B5EF4-FFF2-40B4-BE49-F238E27FC236}">
                <a16:creationId xmlns:a16="http://schemas.microsoft.com/office/drawing/2014/main" id="{37667113-6BB3-1E67-3046-CFA5CAEEA199}"/>
              </a:ext>
            </a:extLst>
          </p:cNvPr>
          <p:cNvSpPr>
            <a:spLocks noGrp="1"/>
          </p:cNvSpPr>
          <p:nvPr>
            <p:ph type="dt" sz="half" idx="10"/>
          </p:nvPr>
        </p:nvSpPr>
        <p:spPr/>
        <p:txBody>
          <a:bodyPr/>
          <a:lstStyle/>
          <a:p>
            <a:fld id="{1D8BD707-D9CF-40AE-B4C6-C98DA3205C09}" type="datetimeFigureOut">
              <a:rPr lang="en-US" smtClean="0"/>
              <a:t>3/16/2023</a:t>
            </a:fld>
            <a:endParaRPr lang="en-US"/>
          </a:p>
        </p:txBody>
      </p:sp>
      <p:sp>
        <p:nvSpPr>
          <p:cNvPr id="5" name="Footer Placeholder 4">
            <a:extLst>
              <a:ext uri="{FF2B5EF4-FFF2-40B4-BE49-F238E27FC236}">
                <a16:creationId xmlns:a16="http://schemas.microsoft.com/office/drawing/2014/main" id="{66FA6F88-0E7D-9401-471C-C003DBCC5040}"/>
              </a:ext>
            </a:extLst>
          </p:cNvPr>
          <p:cNvSpPr>
            <a:spLocks noGrp="1"/>
          </p:cNvSpPr>
          <p:nvPr>
            <p:ph type="ftr" sz="quarter" idx="11"/>
          </p:nvPr>
        </p:nvSpPr>
        <p:spPr/>
        <p:txBody>
          <a:bodyPr/>
          <a:lstStyle/>
          <a:p>
            <a:endParaRPr lang="es-ES"/>
          </a:p>
        </p:txBody>
      </p:sp>
      <p:sp>
        <p:nvSpPr>
          <p:cNvPr id="6" name="Slide Number Placeholder 5">
            <a:extLst>
              <a:ext uri="{FF2B5EF4-FFF2-40B4-BE49-F238E27FC236}">
                <a16:creationId xmlns:a16="http://schemas.microsoft.com/office/drawing/2014/main" id="{F167996C-612C-261D-7737-A446D4B0F2FA}"/>
              </a:ext>
            </a:extLst>
          </p:cNvPr>
          <p:cNvSpPr>
            <a:spLocks noGrp="1"/>
          </p:cNvSpPr>
          <p:nvPr>
            <p:ph type="sldNum" sz="quarter" idx="12"/>
          </p:nvPr>
        </p:nvSpPr>
        <p:spPr/>
        <p:txBody>
          <a:bodyPr/>
          <a:lstStyle/>
          <a:p>
            <a:fld id="{B6F15528-21DE-4FAA-801E-634DDDAF4B2B}" type="slidenum">
              <a:rPr lang="es-ES" smtClean="0"/>
              <a:t>‹#›</a:t>
            </a:fld>
            <a:endParaRPr lang="es-ES"/>
          </a:p>
        </p:txBody>
      </p:sp>
    </p:spTree>
    <p:extLst>
      <p:ext uri="{BB962C8B-B14F-4D97-AF65-F5344CB8AC3E}">
        <p14:creationId xmlns:p14="http://schemas.microsoft.com/office/powerpoint/2010/main" val="39524350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49CE3A-393B-3BC5-A0F6-AB8D878B9823}"/>
              </a:ext>
            </a:extLst>
          </p:cNvPr>
          <p:cNvSpPr>
            <a:spLocks noGrp="1"/>
          </p:cNvSpPr>
          <p:nvPr>
            <p:ph type="title"/>
          </p:nvPr>
        </p:nvSpPr>
        <p:spPr/>
        <p:txBody>
          <a:bodyPr/>
          <a:lstStyle/>
          <a:p>
            <a:r>
              <a:rPr lang="en-US"/>
              <a:t>Click to edit Master title style</a:t>
            </a:r>
            <a:endParaRPr lang="es-ES"/>
          </a:p>
        </p:txBody>
      </p:sp>
      <p:sp>
        <p:nvSpPr>
          <p:cNvPr id="3" name="Vertical Text Placeholder 2">
            <a:extLst>
              <a:ext uri="{FF2B5EF4-FFF2-40B4-BE49-F238E27FC236}">
                <a16:creationId xmlns:a16="http://schemas.microsoft.com/office/drawing/2014/main" id="{FB3B6348-EEFD-1DDE-BBC7-36375401D6D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4" name="Date Placeholder 3">
            <a:extLst>
              <a:ext uri="{FF2B5EF4-FFF2-40B4-BE49-F238E27FC236}">
                <a16:creationId xmlns:a16="http://schemas.microsoft.com/office/drawing/2014/main" id="{855F25A9-54AB-1488-50C9-E7DD2461AE15}"/>
              </a:ext>
            </a:extLst>
          </p:cNvPr>
          <p:cNvSpPr>
            <a:spLocks noGrp="1"/>
          </p:cNvSpPr>
          <p:nvPr>
            <p:ph type="dt" sz="half" idx="10"/>
          </p:nvPr>
        </p:nvSpPr>
        <p:spPr/>
        <p:txBody>
          <a:bodyPr/>
          <a:lstStyle/>
          <a:p>
            <a:fld id="{1D8BD707-D9CF-40AE-B4C6-C98DA3205C09}" type="datetimeFigureOut">
              <a:rPr lang="en-US" smtClean="0"/>
              <a:t>3/16/2023</a:t>
            </a:fld>
            <a:endParaRPr lang="en-US"/>
          </a:p>
        </p:txBody>
      </p:sp>
      <p:sp>
        <p:nvSpPr>
          <p:cNvPr id="5" name="Footer Placeholder 4">
            <a:extLst>
              <a:ext uri="{FF2B5EF4-FFF2-40B4-BE49-F238E27FC236}">
                <a16:creationId xmlns:a16="http://schemas.microsoft.com/office/drawing/2014/main" id="{542F03A3-419D-1C51-68D3-AAAD8305BBA9}"/>
              </a:ext>
            </a:extLst>
          </p:cNvPr>
          <p:cNvSpPr>
            <a:spLocks noGrp="1"/>
          </p:cNvSpPr>
          <p:nvPr>
            <p:ph type="ftr" sz="quarter" idx="11"/>
          </p:nvPr>
        </p:nvSpPr>
        <p:spPr/>
        <p:txBody>
          <a:bodyPr/>
          <a:lstStyle/>
          <a:p>
            <a:endParaRPr lang="es-ES"/>
          </a:p>
        </p:txBody>
      </p:sp>
      <p:sp>
        <p:nvSpPr>
          <p:cNvPr id="6" name="Slide Number Placeholder 5">
            <a:extLst>
              <a:ext uri="{FF2B5EF4-FFF2-40B4-BE49-F238E27FC236}">
                <a16:creationId xmlns:a16="http://schemas.microsoft.com/office/drawing/2014/main" id="{A8EDA9B1-A54C-2D2D-1CAC-34451873311A}"/>
              </a:ext>
            </a:extLst>
          </p:cNvPr>
          <p:cNvSpPr>
            <a:spLocks noGrp="1"/>
          </p:cNvSpPr>
          <p:nvPr>
            <p:ph type="sldNum" sz="quarter" idx="12"/>
          </p:nvPr>
        </p:nvSpPr>
        <p:spPr/>
        <p:txBody>
          <a:bodyPr/>
          <a:lstStyle/>
          <a:p>
            <a:fld id="{B6F15528-21DE-4FAA-801E-634DDDAF4B2B}" type="slidenum">
              <a:rPr lang="es-ES" smtClean="0"/>
              <a:t>‹#›</a:t>
            </a:fld>
            <a:endParaRPr lang="es-ES"/>
          </a:p>
        </p:txBody>
      </p:sp>
    </p:spTree>
    <p:extLst>
      <p:ext uri="{BB962C8B-B14F-4D97-AF65-F5344CB8AC3E}">
        <p14:creationId xmlns:p14="http://schemas.microsoft.com/office/powerpoint/2010/main" val="36826050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8D9E72C-C8E1-3CE1-F460-60FC3730991E}"/>
              </a:ext>
            </a:extLst>
          </p:cNvPr>
          <p:cNvSpPr>
            <a:spLocks noGrp="1"/>
          </p:cNvSpPr>
          <p:nvPr>
            <p:ph type="title" orient="vert"/>
          </p:nvPr>
        </p:nvSpPr>
        <p:spPr>
          <a:xfrm>
            <a:off x="5562124" y="535517"/>
            <a:ext cx="1675924" cy="8524029"/>
          </a:xfrm>
        </p:spPr>
        <p:txBody>
          <a:bodyPr vert="eaVert"/>
          <a:lstStyle/>
          <a:p>
            <a:r>
              <a:rPr lang="en-US"/>
              <a:t>Click to edit Master title style</a:t>
            </a:r>
            <a:endParaRPr lang="es-ES"/>
          </a:p>
        </p:txBody>
      </p:sp>
      <p:sp>
        <p:nvSpPr>
          <p:cNvPr id="3" name="Vertical Text Placeholder 2">
            <a:extLst>
              <a:ext uri="{FF2B5EF4-FFF2-40B4-BE49-F238E27FC236}">
                <a16:creationId xmlns:a16="http://schemas.microsoft.com/office/drawing/2014/main" id="{73E6A65E-A905-058C-2D93-08ECB1418E42}"/>
              </a:ext>
            </a:extLst>
          </p:cNvPr>
          <p:cNvSpPr>
            <a:spLocks noGrp="1"/>
          </p:cNvSpPr>
          <p:nvPr>
            <p:ph type="body" orient="vert" idx="1"/>
          </p:nvPr>
        </p:nvSpPr>
        <p:spPr>
          <a:xfrm>
            <a:off x="534353" y="535517"/>
            <a:ext cx="4930616" cy="852402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4" name="Date Placeholder 3">
            <a:extLst>
              <a:ext uri="{FF2B5EF4-FFF2-40B4-BE49-F238E27FC236}">
                <a16:creationId xmlns:a16="http://schemas.microsoft.com/office/drawing/2014/main" id="{FEB3CC2F-D40E-84B5-D2DE-A1F02D4B4C5D}"/>
              </a:ext>
            </a:extLst>
          </p:cNvPr>
          <p:cNvSpPr>
            <a:spLocks noGrp="1"/>
          </p:cNvSpPr>
          <p:nvPr>
            <p:ph type="dt" sz="half" idx="10"/>
          </p:nvPr>
        </p:nvSpPr>
        <p:spPr/>
        <p:txBody>
          <a:bodyPr/>
          <a:lstStyle/>
          <a:p>
            <a:fld id="{1D8BD707-D9CF-40AE-B4C6-C98DA3205C09}" type="datetimeFigureOut">
              <a:rPr lang="en-US" smtClean="0"/>
              <a:t>3/16/2023</a:t>
            </a:fld>
            <a:endParaRPr lang="en-US"/>
          </a:p>
        </p:txBody>
      </p:sp>
      <p:sp>
        <p:nvSpPr>
          <p:cNvPr id="5" name="Footer Placeholder 4">
            <a:extLst>
              <a:ext uri="{FF2B5EF4-FFF2-40B4-BE49-F238E27FC236}">
                <a16:creationId xmlns:a16="http://schemas.microsoft.com/office/drawing/2014/main" id="{59DE66F1-BD85-C744-EB44-EC59C1767F3F}"/>
              </a:ext>
            </a:extLst>
          </p:cNvPr>
          <p:cNvSpPr>
            <a:spLocks noGrp="1"/>
          </p:cNvSpPr>
          <p:nvPr>
            <p:ph type="ftr" sz="quarter" idx="11"/>
          </p:nvPr>
        </p:nvSpPr>
        <p:spPr/>
        <p:txBody>
          <a:bodyPr/>
          <a:lstStyle/>
          <a:p>
            <a:endParaRPr lang="es-ES"/>
          </a:p>
        </p:txBody>
      </p:sp>
      <p:sp>
        <p:nvSpPr>
          <p:cNvPr id="6" name="Slide Number Placeholder 5">
            <a:extLst>
              <a:ext uri="{FF2B5EF4-FFF2-40B4-BE49-F238E27FC236}">
                <a16:creationId xmlns:a16="http://schemas.microsoft.com/office/drawing/2014/main" id="{BEDE707F-FA6D-C963-9818-7B065B60310C}"/>
              </a:ext>
            </a:extLst>
          </p:cNvPr>
          <p:cNvSpPr>
            <a:spLocks noGrp="1"/>
          </p:cNvSpPr>
          <p:nvPr>
            <p:ph type="sldNum" sz="quarter" idx="12"/>
          </p:nvPr>
        </p:nvSpPr>
        <p:spPr/>
        <p:txBody>
          <a:bodyPr/>
          <a:lstStyle/>
          <a:p>
            <a:fld id="{B6F15528-21DE-4FAA-801E-634DDDAF4B2B}" type="slidenum">
              <a:rPr lang="es-ES" smtClean="0"/>
              <a:t>‹#›</a:t>
            </a:fld>
            <a:endParaRPr lang="es-ES"/>
          </a:p>
        </p:txBody>
      </p:sp>
    </p:spTree>
    <p:extLst>
      <p:ext uri="{BB962C8B-B14F-4D97-AF65-F5344CB8AC3E}">
        <p14:creationId xmlns:p14="http://schemas.microsoft.com/office/powerpoint/2010/main" val="42285895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CBC258-5662-8E3F-8D4B-16E7011B4FF6}"/>
              </a:ext>
            </a:extLst>
          </p:cNvPr>
          <p:cNvSpPr>
            <a:spLocks noGrp="1"/>
          </p:cNvSpPr>
          <p:nvPr>
            <p:ph type="title"/>
          </p:nvPr>
        </p:nvSpPr>
        <p:spPr/>
        <p:txBody>
          <a:bodyPr/>
          <a:lstStyle/>
          <a:p>
            <a:r>
              <a:rPr lang="en-US"/>
              <a:t>Click to edit Master title style</a:t>
            </a:r>
            <a:endParaRPr lang="es-ES"/>
          </a:p>
        </p:txBody>
      </p:sp>
      <p:sp>
        <p:nvSpPr>
          <p:cNvPr id="3" name="Content Placeholder 2">
            <a:extLst>
              <a:ext uri="{FF2B5EF4-FFF2-40B4-BE49-F238E27FC236}">
                <a16:creationId xmlns:a16="http://schemas.microsoft.com/office/drawing/2014/main" id="{AAD7A5C9-A9DC-FBFD-BC04-513B623645E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4" name="Date Placeholder 3">
            <a:extLst>
              <a:ext uri="{FF2B5EF4-FFF2-40B4-BE49-F238E27FC236}">
                <a16:creationId xmlns:a16="http://schemas.microsoft.com/office/drawing/2014/main" id="{91086E2D-CDE4-4738-62F1-67EBA2832236}"/>
              </a:ext>
            </a:extLst>
          </p:cNvPr>
          <p:cNvSpPr>
            <a:spLocks noGrp="1"/>
          </p:cNvSpPr>
          <p:nvPr>
            <p:ph type="dt" sz="half" idx="10"/>
          </p:nvPr>
        </p:nvSpPr>
        <p:spPr/>
        <p:txBody>
          <a:bodyPr/>
          <a:lstStyle/>
          <a:p>
            <a:fld id="{1D8BD707-D9CF-40AE-B4C6-C98DA3205C09}" type="datetimeFigureOut">
              <a:rPr lang="en-US" smtClean="0"/>
              <a:t>3/16/2023</a:t>
            </a:fld>
            <a:endParaRPr lang="en-US"/>
          </a:p>
        </p:txBody>
      </p:sp>
      <p:sp>
        <p:nvSpPr>
          <p:cNvPr id="5" name="Footer Placeholder 4">
            <a:extLst>
              <a:ext uri="{FF2B5EF4-FFF2-40B4-BE49-F238E27FC236}">
                <a16:creationId xmlns:a16="http://schemas.microsoft.com/office/drawing/2014/main" id="{ABEFEFCB-FAEF-2C45-B57B-87145F2CB286}"/>
              </a:ext>
            </a:extLst>
          </p:cNvPr>
          <p:cNvSpPr>
            <a:spLocks noGrp="1"/>
          </p:cNvSpPr>
          <p:nvPr>
            <p:ph type="ftr" sz="quarter" idx="11"/>
          </p:nvPr>
        </p:nvSpPr>
        <p:spPr/>
        <p:txBody>
          <a:bodyPr/>
          <a:lstStyle/>
          <a:p>
            <a:endParaRPr lang="es-ES"/>
          </a:p>
        </p:txBody>
      </p:sp>
      <p:sp>
        <p:nvSpPr>
          <p:cNvPr id="6" name="Slide Number Placeholder 5">
            <a:extLst>
              <a:ext uri="{FF2B5EF4-FFF2-40B4-BE49-F238E27FC236}">
                <a16:creationId xmlns:a16="http://schemas.microsoft.com/office/drawing/2014/main" id="{76B686A2-87C4-1D50-D1BF-6BA0688FA4DC}"/>
              </a:ext>
            </a:extLst>
          </p:cNvPr>
          <p:cNvSpPr>
            <a:spLocks noGrp="1"/>
          </p:cNvSpPr>
          <p:nvPr>
            <p:ph type="sldNum" sz="quarter" idx="12"/>
          </p:nvPr>
        </p:nvSpPr>
        <p:spPr/>
        <p:txBody>
          <a:bodyPr/>
          <a:lstStyle/>
          <a:p>
            <a:fld id="{B6F15528-21DE-4FAA-801E-634DDDAF4B2B}" type="slidenum">
              <a:rPr lang="es-ES" smtClean="0"/>
              <a:t>‹#›</a:t>
            </a:fld>
            <a:endParaRPr lang="es-ES"/>
          </a:p>
        </p:txBody>
      </p:sp>
    </p:spTree>
    <p:extLst>
      <p:ext uri="{BB962C8B-B14F-4D97-AF65-F5344CB8AC3E}">
        <p14:creationId xmlns:p14="http://schemas.microsoft.com/office/powerpoint/2010/main" val="40813278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D56BF9-95F9-7D8B-D33D-65AC05D4E390}"/>
              </a:ext>
            </a:extLst>
          </p:cNvPr>
          <p:cNvSpPr>
            <a:spLocks noGrp="1"/>
          </p:cNvSpPr>
          <p:nvPr>
            <p:ph type="title"/>
          </p:nvPr>
        </p:nvSpPr>
        <p:spPr>
          <a:xfrm>
            <a:off x="530304" y="2507617"/>
            <a:ext cx="6703695" cy="4184014"/>
          </a:xfrm>
        </p:spPr>
        <p:txBody>
          <a:bodyPr anchor="b"/>
          <a:lstStyle>
            <a:lvl1pPr>
              <a:defRPr sz="3825"/>
            </a:lvl1pPr>
          </a:lstStyle>
          <a:p>
            <a:r>
              <a:rPr lang="en-US"/>
              <a:t>Click to edit Master title style</a:t>
            </a:r>
            <a:endParaRPr lang="es-ES"/>
          </a:p>
        </p:txBody>
      </p:sp>
      <p:sp>
        <p:nvSpPr>
          <p:cNvPr id="3" name="Text Placeholder 2">
            <a:extLst>
              <a:ext uri="{FF2B5EF4-FFF2-40B4-BE49-F238E27FC236}">
                <a16:creationId xmlns:a16="http://schemas.microsoft.com/office/drawing/2014/main" id="{DD8E7078-A603-D252-EE98-8C7F3103884D}"/>
              </a:ext>
            </a:extLst>
          </p:cNvPr>
          <p:cNvSpPr>
            <a:spLocks noGrp="1"/>
          </p:cNvSpPr>
          <p:nvPr>
            <p:ph type="body" idx="1"/>
          </p:nvPr>
        </p:nvSpPr>
        <p:spPr>
          <a:xfrm>
            <a:off x="530304" y="6731213"/>
            <a:ext cx="6703695" cy="2200274"/>
          </a:xfrm>
        </p:spPr>
        <p:txBody>
          <a:bodyPr/>
          <a:lstStyle>
            <a:lvl1pPr marL="0" indent="0">
              <a:buNone/>
              <a:defRPr sz="1530">
                <a:solidFill>
                  <a:schemeClr val="tx1">
                    <a:tint val="75000"/>
                  </a:schemeClr>
                </a:solidFill>
              </a:defRPr>
            </a:lvl1pPr>
            <a:lvl2pPr marL="291465" indent="0">
              <a:buNone/>
              <a:defRPr sz="1275">
                <a:solidFill>
                  <a:schemeClr val="tx1">
                    <a:tint val="75000"/>
                  </a:schemeClr>
                </a:solidFill>
              </a:defRPr>
            </a:lvl2pPr>
            <a:lvl3pPr marL="582930" indent="0">
              <a:buNone/>
              <a:defRPr sz="1148">
                <a:solidFill>
                  <a:schemeClr val="tx1">
                    <a:tint val="75000"/>
                  </a:schemeClr>
                </a:solidFill>
              </a:defRPr>
            </a:lvl3pPr>
            <a:lvl4pPr marL="874395" indent="0">
              <a:buNone/>
              <a:defRPr sz="1020">
                <a:solidFill>
                  <a:schemeClr val="tx1">
                    <a:tint val="75000"/>
                  </a:schemeClr>
                </a:solidFill>
              </a:defRPr>
            </a:lvl4pPr>
            <a:lvl5pPr marL="1165860" indent="0">
              <a:buNone/>
              <a:defRPr sz="1020">
                <a:solidFill>
                  <a:schemeClr val="tx1">
                    <a:tint val="75000"/>
                  </a:schemeClr>
                </a:solidFill>
              </a:defRPr>
            </a:lvl5pPr>
            <a:lvl6pPr marL="1457325" indent="0">
              <a:buNone/>
              <a:defRPr sz="1020">
                <a:solidFill>
                  <a:schemeClr val="tx1">
                    <a:tint val="75000"/>
                  </a:schemeClr>
                </a:solidFill>
              </a:defRPr>
            </a:lvl6pPr>
            <a:lvl7pPr marL="1748790" indent="0">
              <a:buNone/>
              <a:defRPr sz="1020">
                <a:solidFill>
                  <a:schemeClr val="tx1">
                    <a:tint val="75000"/>
                  </a:schemeClr>
                </a:solidFill>
              </a:defRPr>
            </a:lvl7pPr>
            <a:lvl8pPr marL="2040255" indent="0">
              <a:buNone/>
              <a:defRPr sz="1020">
                <a:solidFill>
                  <a:schemeClr val="tx1">
                    <a:tint val="75000"/>
                  </a:schemeClr>
                </a:solidFill>
              </a:defRPr>
            </a:lvl8pPr>
            <a:lvl9pPr marL="2331720" indent="0">
              <a:buNone/>
              <a:defRPr sz="102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AE2354F-E8A1-D51D-7485-FB69F1024F24}"/>
              </a:ext>
            </a:extLst>
          </p:cNvPr>
          <p:cNvSpPr>
            <a:spLocks noGrp="1"/>
          </p:cNvSpPr>
          <p:nvPr>
            <p:ph type="dt" sz="half" idx="10"/>
          </p:nvPr>
        </p:nvSpPr>
        <p:spPr/>
        <p:txBody>
          <a:bodyPr/>
          <a:lstStyle/>
          <a:p>
            <a:fld id="{1D8BD707-D9CF-40AE-B4C6-C98DA3205C09}" type="datetimeFigureOut">
              <a:rPr lang="en-US" smtClean="0"/>
              <a:t>3/16/2023</a:t>
            </a:fld>
            <a:endParaRPr lang="en-US"/>
          </a:p>
        </p:txBody>
      </p:sp>
      <p:sp>
        <p:nvSpPr>
          <p:cNvPr id="5" name="Footer Placeholder 4">
            <a:extLst>
              <a:ext uri="{FF2B5EF4-FFF2-40B4-BE49-F238E27FC236}">
                <a16:creationId xmlns:a16="http://schemas.microsoft.com/office/drawing/2014/main" id="{A74C2A74-91A4-1AC2-69EE-4DD80DA3D7C9}"/>
              </a:ext>
            </a:extLst>
          </p:cNvPr>
          <p:cNvSpPr>
            <a:spLocks noGrp="1"/>
          </p:cNvSpPr>
          <p:nvPr>
            <p:ph type="ftr" sz="quarter" idx="11"/>
          </p:nvPr>
        </p:nvSpPr>
        <p:spPr/>
        <p:txBody>
          <a:bodyPr/>
          <a:lstStyle/>
          <a:p>
            <a:endParaRPr lang="es-ES"/>
          </a:p>
        </p:txBody>
      </p:sp>
      <p:sp>
        <p:nvSpPr>
          <p:cNvPr id="6" name="Slide Number Placeholder 5">
            <a:extLst>
              <a:ext uri="{FF2B5EF4-FFF2-40B4-BE49-F238E27FC236}">
                <a16:creationId xmlns:a16="http://schemas.microsoft.com/office/drawing/2014/main" id="{5BBC4C3F-9035-508C-16FE-D823247E5D6F}"/>
              </a:ext>
            </a:extLst>
          </p:cNvPr>
          <p:cNvSpPr>
            <a:spLocks noGrp="1"/>
          </p:cNvSpPr>
          <p:nvPr>
            <p:ph type="sldNum" sz="quarter" idx="12"/>
          </p:nvPr>
        </p:nvSpPr>
        <p:spPr/>
        <p:txBody>
          <a:bodyPr/>
          <a:lstStyle/>
          <a:p>
            <a:fld id="{B6F15528-21DE-4FAA-801E-634DDDAF4B2B}" type="slidenum">
              <a:rPr lang="es-ES" smtClean="0"/>
              <a:t>‹#›</a:t>
            </a:fld>
            <a:endParaRPr lang="es-ES"/>
          </a:p>
        </p:txBody>
      </p:sp>
    </p:spTree>
    <p:extLst>
      <p:ext uri="{BB962C8B-B14F-4D97-AF65-F5344CB8AC3E}">
        <p14:creationId xmlns:p14="http://schemas.microsoft.com/office/powerpoint/2010/main" val="1398975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FB52AA-6284-6420-8362-3A3C9A3863E7}"/>
              </a:ext>
            </a:extLst>
          </p:cNvPr>
          <p:cNvSpPr>
            <a:spLocks noGrp="1"/>
          </p:cNvSpPr>
          <p:nvPr>
            <p:ph type="title"/>
          </p:nvPr>
        </p:nvSpPr>
        <p:spPr/>
        <p:txBody>
          <a:bodyPr/>
          <a:lstStyle/>
          <a:p>
            <a:r>
              <a:rPr lang="en-US"/>
              <a:t>Click to edit Master title style</a:t>
            </a:r>
            <a:endParaRPr lang="es-ES"/>
          </a:p>
        </p:txBody>
      </p:sp>
      <p:sp>
        <p:nvSpPr>
          <p:cNvPr id="3" name="Content Placeholder 2">
            <a:extLst>
              <a:ext uri="{FF2B5EF4-FFF2-40B4-BE49-F238E27FC236}">
                <a16:creationId xmlns:a16="http://schemas.microsoft.com/office/drawing/2014/main" id="{1206FB99-0300-521E-6E6F-46E585F76832}"/>
              </a:ext>
            </a:extLst>
          </p:cNvPr>
          <p:cNvSpPr>
            <a:spLocks noGrp="1"/>
          </p:cNvSpPr>
          <p:nvPr>
            <p:ph sz="half" idx="1"/>
          </p:nvPr>
        </p:nvSpPr>
        <p:spPr>
          <a:xfrm>
            <a:off x="534353" y="2677584"/>
            <a:ext cx="3303270" cy="6381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4" name="Content Placeholder 3">
            <a:extLst>
              <a:ext uri="{FF2B5EF4-FFF2-40B4-BE49-F238E27FC236}">
                <a16:creationId xmlns:a16="http://schemas.microsoft.com/office/drawing/2014/main" id="{B32CA67B-80EC-8F51-7D5D-CE1620ABA4F7}"/>
              </a:ext>
            </a:extLst>
          </p:cNvPr>
          <p:cNvSpPr>
            <a:spLocks noGrp="1"/>
          </p:cNvSpPr>
          <p:nvPr>
            <p:ph sz="half" idx="2"/>
          </p:nvPr>
        </p:nvSpPr>
        <p:spPr>
          <a:xfrm>
            <a:off x="3934778" y="2677584"/>
            <a:ext cx="3303270" cy="6381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5" name="Date Placeholder 4">
            <a:extLst>
              <a:ext uri="{FF2B5EF4-FFF2-40B4-BE49-F238E27FC236}">
                <a16:creationId xmlns:a16="http://schemas.microsoft.com/office/drawing/2014/main" id="{C6249A70-02AD-A1FE-69B5-182F650D1E88}"/>
              </a:ext>
            </a:extLst>
          </p:cNvPr>
          <p:cNvSpPr>
            <a:spLocks noGrp="1"/>
          </p:cNvSpPr>
          <p:nvPr>
            <p:ph type="dt" sz="half" idx="10"/>
          </p:nvPr>
        </p:nvSpPr>
        <p:spPr/>
        <p:txBody>
          <a:bodyPr/>
          <a:lstStyle/>
          <a:p>
            <a:fld id="{1D8BD707-D9CF-40AE-B4C6-C98DA3205C09}" type="datetimeFigureOut">
              <a:rPr lang="en-US" smtClean="0"/>
              <a:t>3/16/2023</a:t>
            </a:fld>
            <a:endParaRPr lang="en-US"/>
          </a:p>
        </p:txBody>
      </p:sp>
      <p:sp>
        <p:nvSpPr>
          <p:cNvPr id="6" name="Footer Placeholder 5">
            <a:extLst>
              <a:ext uri="{FF2B5EF4-FFF2-40B4-BE49-F238E27FC236}">
                <a16:creationId xmlns:a16="http://schemas.microsoft.com/office/drawing/2014/main" id="{0BD9A350-85C4-8070-2C7B-5EE0166BCD2E}"/>
              </a:ext>
            </a:extLst>
          </p:cNvPr>
          <p:cNvSpPr>
            <a:spLocks noGrp="1"/>
          </p:cNvSpPr>
          <p:nvPr>
            <p:ph type="ftr" sz="quarter" idx="11"/>
          </p:nvPr>
        </p:nvSpPr>
        <p:spPr/>
        <p:txBody>
          <a:bodyPr/>
          <a:lstStyle/>
          <a:p>
            <a:endParaRPr lang="es-ES"/>
          </a:p>
        </p:txBody>
      </p:sp>
      <p:sp>
        <p:nvSpPr>
          <p:cNvPr id="7" name="Slide Number Placeholder 6">
            <a:extLst>
              <a:ext uri="{FF2B5EF4-FFF2-40B4-BE49-F238E27FC236}">
                <a16:creationId xmlns:a16="http://schemas.microsoft.com/office/drawing/2014/main" id="{FBB0B3C4-2C4F-2862-0DB6-D0EC32D062B6}"/>
              </a:ext>
            </a:extLst>
          </p:cNvPr>
          <p:cNvSpPr>
            <a:spLocks noGrp="1"/>
          </p:cNvSpPr>
          <p:nvPr>
            <p:ph type="sldNum" sz="quarter" idx="12"/>
          </p:nvPr>
        </p:nvSpPr>
        <p:spPr/>
        <p:txBody>
          <a:bodyPr/>
          <a:lstStyle/>
          <a:p>
            <a:fld id="{B6F15528-21DE-4FAA-801E-634DDDAF4B2B}" type="slidenum">
              <a:rPr lang="es-ES" smtClean="0"/>
              <a:t>‹#›</a:t>
            </a:fld>
            <a:endParaRPr lang="es-ES"/>
          </a:p>
        </p:txBody>
      </p:sp>
    </p:spTree>
    <p:extLst>
      <p:ext uri="{BB962C8B-B14F-4D97-AF65-F5344CB8AC3E}">
        <p14:creationId xmlns:p14="http://schemas.microsoft.com/office/powerpoint/2010/main" val="15766912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3317C1-368E-124F-455F-CBD37DB77EEE}"/>
              </a:ext>
            </a:extLst>
          </p:cNvPr>
          <p:cNvSpPr>
            <a:spLocks noGrp="1"/>
          </p:cNvSpPr>
          <p:nvPr>
            <p:ph type="title"/>
          </p:nvPr>
        </p:nvSpPr>
        <p:spPr>
          <a:xfrm>
            <a:off x="535365" y="535517"/>
            <a:ext cx="6703695" cy="1944159"/>
          </a:xfrm>
        </p:spPr>
        <p:txBody>
          <a:bodyPr/>
          <a:lstStyle/>
          <a:p>
            <a:r>
              <a:rPr lang="en-US"/>
              <a:t>Click to edit Master title style</a:t>
            </a:r>
            <a:endParaRPr lang="es-ES"/>
          </a:p>
        </p:txBody>
      </p:sp>
      <p:sp>
        <p:nvSpPr>
          <p:cNvPr id="3" name="Text Placeholder 2">
            <a:extLst>
              <a:ext uri="{FF2B5EF4-FFF2-40B4-BE49-F238E27FC236}">
                <a16:creationId xmlns:a16="http://schemas.microsoft.com/office/drawing/2014/main" id="{92DEBB5F-354C-D3DE-7CB6-548B9A2D4246}"/>
              </a:ext>
            </a:extLst>
          </p:cNvPr>
          <p:cNvSpPr>
            <a:spLocks noGrp="1"/>
          </p:cNvSpPr>
          <p:nvPr>
            <p:ph type="body" idx="1"/>
          </p:nvPr>
        </p:nvSpPr>
        <p:spPr>
          <a:xfrm>
            <a:off x="535365" y="2465706"/>
            <a:ext cx="3288089" cy="1208404"/>
          </a:xfrm>
        </p:spPr>
        <p:txBody>
          <a:bodyPr anchor="b"/>
          <a:lstStyle>
            <a:lvl1pPr marL="0" indent="0">
              <a:buNone/>
              <a:defRPr sz="1530" b="1"/>
            </a:lvl1pPr>
            <a:lvl2pPr marL="291465" indent="0">
              <a:buNone/>
              <a:defRPr sz="1275" b="1"/>
            </a:lvl2pPr>
            <a:lvl3pPr marL="582930" indent="0">
              <a:buNone/>
              <a:defRPr sz="1148" b="1"/>
            </a:lvl3pPr>
            <a:lvl4pPr marL="874395" indent="0">
              <a:buNone/>
              <a:defRPr sz="1020" b="1"/>
            </a:lvl4pPr>
            <a:lvl5pPr marL="1165860" indent="0">
              <a:buNone/>
              <a:defRPr sz="1020" b="1"/>
            </a:lvl5pPr>
            <a:lvl6pPr marL="1457325" indent="0">
              <a:buNone/>
              <a:defRPr sz="1020" b="1"/>
            </a:lvl6pPr>
            <a:lvl7pPr marL="1748790" indent="0">
              <a:buNone/>
              <a:defRPr sz="1020" b="1"/>
            </a:lvl7pPr>
            <a:lvl8pPr marL="2040255" indent="0">
              <a:buNone/>
              <a:defRPr sz="1020" b="1"/>
            </a:lvl8pPr>
            <a:lvl9pPr marL="2331720" indent="0">
              <a:buNone/>
              <a:defRPr sz="1020" b="1"/>
            </a:lvl9pPr>
          </a:lstStyle>
          <a:p>
            <a:pPr lvl="0"/>
            <a:r>
              <a:rPr lang="en-US"/>
              <a:t>Click to edit Master text styles</a:t>
            </a:r>
          </a:p>
        </p:txBody>
      </p:sp>
      <p:sp>
        <p:nvSpPr>
          <p:cNvPr id="4" name="Content Placeholder 3">
            <a:extLst>
              <a:ext uri="{FF2B5EF4-FFF2-40B4-BE49-F238E27FC236}">
                <a16:creationId xmlns:a16="http://schemas.microsoft.com/office/drawing/2014/main" id="{349A91CA-D8E9-6834-0C33-BB19855F7583}"/>
              </a:ext>
            </a:extLst>
          </p:cNvPr>
          <p:cNvSpPr>
            <a:spLocks noGrp="1"/>
          </p:cNvSpPr>
          <p:nvPr>
            <p:ph sz="half" idx="2"/>
          </p:nvPr>
        </p:nvSpPr>
        <p:spPr>
          <a:xfrm>
            <a:off x="535365" y="3674110"/>
            <a:ext cx="3288089" cy="54040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5" name="Text Placeholder 4">
            <a:extLst>
              <a:ext uri="{FF2B5EF4-FFF2-40B4-BE49-F238E27FC236}">
                <a16:creationId xmlns:a16="http://schemas.microsoft.com/office/drawing/2014/main" id="{A7DC816D-DCEC-519F-4591-AD09D529A1D9}"/>
              </a:ext>
            </a:extLst>
          </p:cNvPr>
          <p:cNvSpPr>
            <a:spLocks noGrp="1"/>
          </p:cNvSpPr>
          <p:nvPr>
            <p:ph type="body" sz="quarter" idx="3"/>
          </p:nvPr>
        </p:nvSpPr>
        <p:spPr>
          <a:xfrm>
            <a:off x="3934778" y="2465706"/>
            <a:ext cx="3304282" cy="1208404"/>
          </a:xfrm>
        </p:spPr>
        <p:txBody>
          <a:bodyPr anchor="b"/>
          <a:lstStyle>
            <a:lvl1pPr marL="0" indent="0">
              <a:buNone/>
              <a:defRPr sz="1530" b="1"/>
            </a:lvl1pPr>
            <a:lvl2pPr marL="291465" indent="0">
              <a:buNone/>
              <a:defRPr sz="1275" b="1"/>
            </a:lvl2pPr>
            <a:lvl3pPr marL="582930" indent="0">
              <a:buNone/>
              <a:defRPr sz="1148" b="1"/>
            </a:lvl3pPr>
            <a:lvl4pPr marL="874395" indent="0">
              <a:buNone/>
              <a:defRPr sz="1020" b="1"/>
            </a:lvl4pPr>
            <a:lvl5pPr marL="1165860" indent="0">
              <a:buNone/>
              <a:defRPr sz="1020" b="1"/>
            </a:lvl5pPr>
            <a:lvl6pPr marL="1457325" indent="0">
              <a:buNone/>
              <a:defRPr sz="1020" b="1"/>
            </a:lvl6pPr>
            <a:lvl7pPr marL="1748790" indent="0">
              <a:buNone/>
              <a:defRPr sz="1020" b="1"/>
            </a:lvl7pPr>
            <a:lvl8pPr marL="2040255" indent="0">
              <a:buNone/>
              <a:defRPr sz="1020" b="1"/>
            </a:lvl8pPr>
            <a:lvl9pPr marL="2331720" indent="0">
              <a:buNone/>
              <a:defRPr sz="1020" b="1"/>
            </a:lvl9pPr>
          </a:lstStyle>
          <a:p>
            <a:pPr lvl="0"/>
            <a:r>
              <a:rPr lang="en-US"/>
              <a:t>Click to edit Master text styles</a:t>
            </a:r>
          </a:p>
        </p:txBody>
      </p:sp>
      <p:sp>
        <p:nvSpPr>
          <p:cNvPr id="6" name="Content Placeholder 5">
            <a:extLst>
              <a:ext uri="{FF2B5EF4-FFF2-40B4-BE49-F238E27FC236}">
                <a16:creationId xmlns:a16="http://schemas.microsoft.com/office/drawing/2014/main" id="{79749288-0FC4-982D-EDB3-78A0530CB3C8}"/>
              </a:ext>
            </a:extLst>
          </p:cNvPr>
          <p:cNvSpPr>
            <a:spLocks noGrp="1"/>
          </p:cNvSpPr>
          <p:nvPr>
            <p:ph sz="quarter" idx="4"/>
          </p:nvPr>
        </p:nvSpPr>
        <p:spPr>
          <a:xfrm>
            <a:off x="3934778" y="3674110"/>
            <a:ext cx="3304282" cy="54040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7" name="Date Placeholder 6">
            <a:extLst>
              <a:ext uri="{FF2B5EF4-FFF2-40B4-BE49-F238E27FC236}">
                <a16:creationId xmlns:a16="http://schemas.microsoft.com/office/drawing/2014/main" id="{5BB4612A-3941-63AE-E043-8C182DAC8AF4}"/>
              </a:ext>
            </a:extLst>
          </p:cNvPr>
          <p:cNvSpPr>
            <a:spLocks noGrp="1"/>
          </p:cNvSpPr>
          <p:nvPr>
            <p:ph type="dt" sz="half" idx="10"/>
          </p:nvPr>
        </p:nvSpPr>
        <p:spPr/>
        <p:txBody>
          <a:bodyPr/>
          <a:lstStyle/>
          <a:p>
            <a:fld id="{1D8BD707-D9CF-40AE-B4C6-C98DA3205C09}" type="datetimeFigureOut">
              <a:rPr lang="en-US" smtClean="0"/>
              <a:t>3/16/2023</a:t>
            </a:fld>
            <a:endParaRPr lang="en-US"/>
          </a:p>
        </p:txBody>
      </p:sp>
      <p:sp>
        <p:nvSpPr>
          <p:cNvPr id="8" name="Footer Placeholder 7">
            <a:extLst>
              <a:ext uri="{FF2B5EF4-FFF2-40B4-BE49-F238E27FC236}">
                <a16:creationId xmlns:a16="http://schemas.microsoft.com/office/drawing/2014/main" id="{F1D7571A-5F1E-100B-6C01-814FB12CA3DB}"/>
              </a:ext>
            </a:extLst>
          </p:cNvPr>
          <p:cNvSpPr>
            <a:spLocks noGrp="1"/>
          </p:cNvSpPr>
          <p:nvPr>
            <p:ph type="ftr" sz="quarter" idx="11"/>
          </p:nvPr>
        </p:nvSpPr>
        <p:spPr/>
        <p:txBody>
          <a:bodyPr/>
          <a:lstStyle/>
          <a:p>
            <a:endParaRPr lang="es-ES"/>
          </a:p>
        </p:txBody>
      </p:sp>
      <p:sp>
        <p:nvSpPr>
          <p:cNvPr id="9" name="Slide Number Placeholder 8">
            <a:extLst>
              <a:ext uri="{FF2B5EF4-FFF2-40B4-BE49-F238E27FC236}">
                <a16:creationId xmlns:a16="http://schemas.microsoft.com/office/drawing/2014/main" id="{F1A3CA3C-7BFB-C201-8A5C-0EF88924D482}"/>
              </a:ext>
            </a:extLst>
          </p:cNvPr>
          <p:cNvSpPr>
            <a:spLocks noGrp="1"/>
          </p:cNvSpPr>
          <p:nvPr>
            <p:ph type="sldNum" sz="quarter" idx="12"/>
          </p:nvPr>
        </p:nvSpPr>
        <p:spPr/>
        <p:txBody>
          <a:bodyPr/>
          <a:lstStyle/>
          <a:p>
            <a:fld id="{B6F15528-21DE-4FAA-801E-634DDDAF4B2B}" type="slidenum">
              <a:rPr lang="es-ES" smtClean="0"/>
              <a:t>‹#›</a:t>
            </a:fld>
            <a:endParaRPr lang="es-ES"/>
          </a:p>
        </p:txBody>
      </p:sp>
    </p:spTree>
    <p:extLst>
      <p:ext uri="{BB962C8B-B14F-4D97-AF65-F5344CB8AC3E}">
        <p14:creationId xmlns:p14="http://schemas.microsoft.com/office/powerpoint/2010/main" val="14262962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E2C12B-1F79-3F19-2F9D-9BD666BDD429}"/>
              </a:ext>
            </a:extLst>
          </p:cNvPr>
          <p:cNvSpPr>
            <a:spLocks noGrp="1"/>
          </p:cNvSpPr>
          <p:nvPr>
            <p:ph type="title"/>
          </p:nvPr>
        </p:nvSpPr>
        <p:spPr/>
        <p:txBody>
          <a:bodyPr/>
          <a:lstStyle/>
          <a:p>
            <a:r>
              <a:rPr lang="en-US"/>
              <a:t>Click to edit Master title style</a:t>
            </a:r>
            <a:endParaRPr lang="es-ES"/>
          </a:p>
        </p:txBody>
      </p:sp>
      <p:sp>
        <p:nvSpPr>
          <p:cNvPr id="3" name="Date Placeholder 2">
            <a:extLst>
              <a:ext uri="{FF2B5EF4-FFF2-40B4-BE49-F238E27FC236}">
                <a16:creationId xmlns:a16="http://schemas.microsoft.com/office/drawing/2014/main" id="{84791B57-65E5-5BE2-4F6C-C71FB10234B9}"/>
              </a:ext>
            </a:extLst>
          </p:cNvPr>
          <p:cNvSpPr>
            <a:spLocks noGrp="1"/>
          </p:cNvSpPr>
          <p:nvPr>
            <p:ph type="dt" sz="half" idx="10"/>
          </p:nvPr>
        </p:nvSpPr>
        <p:spPr/>
        <p:txBody>
          <a:bodyPr/>
          <a:lstStyle/>
          <a:p>
            <a:fld id="{1D8BD707-D9CF-40AE-B4C6-C98DA3205C09}" type="datetimeFigureOut">
              <a:rPr lang="en-US" smtClean="0"/>
              <a:t>3/16/2023</a:t>
            </a:fld>
            <a:endParaRPr lang="en-US"/>
          </a:p>
        </p:txBody>
      </p:sp>
      <p:sp>
        <p:nvSpPr>
          <p:cNvPr id="4" name="Footer Placeholder 3">
            <a:extLst>
              <a:ext uri="{FF2B5EF4-FFF2-40B4-BE49-F238E27FC236}">
                <a16:creationId xmlns:a16="http://schemas.microsoft.com/office/drawing/2014/main" id="{514B6A84-DF56-0ACF-71C6-500C7800289E}"/>
              </a:ext>
            </a:extLst>
          </p:cNvPr>
          <p:cNvSpPr>
            <a:spLocks noGrp="1"/>
          </p:cNvSpPr>
          <p:nvPr>
            <p:ph type="ftr" sz="quarter" idx="11"/>
          </p:nvPr>
        </p:nvSpPr>
        <p:spPr/>
        <p:txBody>
          <a:bodyPr/>
          <a:lstStyle/>
          <a:p>
            <a:endParaRPr lang="es-ES"/>
          </a:p>
        </p:txBody>
      </p:sp>
      <p:sp>
        <p:nvSpPr>
          <p:cNvPr id="5" name="Slide Number Placeholder 4">
            <a:extLst>
              <a:ext uri="{FF2B5EF4-FFF2-40B4-BE49-F238E27FC236}">
                <a16:creationId xmlns:a16="http://schemas.microsoft.com/office/drawing/2014/main" id="{BDD47CED-0A47-1909-AF56-0531AE839A81}"/>
              </a:ext>
            </a:extLst>
          </p:cNvPr>
          <p:cNvSpPr>
            <a:spLocks noGrp="1"/>
          </p:cNvSpPr>
          <p:nvPr>
            <p:ph type="sldNum" sz="quarter" idx="12"/>
          </p:nvPr>
        </p:nvSpPr>
        <p:spPr/>
        <p:txBody>
          <a:bodyPr/>
          <a:lstStyle/>
          <a:p>
            <a:fld id="{B6F15528-21DE-4FAA-801E-634DDDAF4B2B}" type="slidenum">
              <a:rPr lang="es-ES" smtClean="0"/>
              <a:t>‹#›</a:t>
            </a:fld>
            <a:endParaRPr lang="es-ES"/>
          </a:p>
        </p:txBody>
      </p:sp>
    </p:spTree>
    <p:extLst>
      <p:ext uri="{BB962C8B-B14F-4D97-AF65-F5344CB8AC3E}">
        <p14:creationId xmlns:p14="http://schemas.microsoft.com/office/powerpoint/2010/main" val="36369158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1CCED2F-927A-A478-9FA3-AAA2B39062B4}"/>
              </a:ext>
            </a:extLst>
          </p:cNvPr>
          <p:cNvSpPr>
            <a:spLocks noGrp="1"/>
          </p:cNvSpPr>
          <p:nvPr>
            <p:ph type="dt" sz="half" idx="10"/>
          </p:nvPr>
        </p:nvSpPr>
        <p:spPr/>
        <p:txBody>
          <a:bodyPr/>
          <a:lstStyle/>
          <a:p>
            <a:fld id="{1D8BD707-D9CF-40AE-B4C6-C98DA3205C09}" type="datetimeFigureOut">
              <a:rPr lang="en-US" smtClean="0"/>
              <a:t>3/16/2023</a:t>
            </a:fld>
            <a:endParaRPr lang="en-US"/>
          </a:p>
        </p:txBody>
      </p:sp>
      <p:sp>
        <p:nvSpPr>
          <p:cNvPr id="3" name="Footer Placeholder 2">
            <a:extLst>
              <a:ext uri="{FF2B5EF4-FFF2-40B4-BE49-F238E27FC236}">
                <a16:creationId xmlns:a16="http://schemas.microsoft.com/office/drawing/2014/main" id="{47CA1567-2F17-E7E3-5CB8-1CD9F4C42E1C}"/>
              </a:ext>
            </a:extLst>
          </p:cNvPr>
          <p:cNvSpPr>
            <a:spLocks noGrp="1"/>
          </p:cNvSpPr>
          <p:nvPr>
            <p:ph type="ftr" sz="quarter" idx="11"/>
          </p:nvPr>
        </p:nvSpPr>
        <p:spPr/>
        <p:txBody>
          <a:bodyPr/>
          <a:lstStyle/>
          <a:p>
            <a:endParaRPr lang="es-ES"/>
          </a:p>
        </p:txBody>
      </p:sp>
      <p:sp>
        <p:nvSpPr>
          <p:cNvPr id="4" name="Slide Number Placeholder 3">
            <a:extLst>
              <a:ext uri="{FF2B5EF4-FFF2-40B4-BE49-F238E27FC236}">
                <a16:creationId xmlns:a16="http://schemas.microsoft.com/office/drawing/2014/main" id="{F18FB802-3D53-A5A2-A6D6-D987CE8999DC}"/>
              </a:ext>
            </a:extLst>
          </p:cNvPr>
          <p:cNvSpPr>
            <a:spLocks noGrp="1"/>
          </p:cNvSpPr>
          <p:nvPr>
            <p:ph type="sldNum" sz="quarter" idx="12"/>
          </p:nvPr>
        </p:nvSpPr>
        <p:spPr/>
        <p:txBody>
          <a:bodyPr/>
          <a:lstStyle/>
          <a:p>
            <a:fld id="{B6F15528-21DE-4FAA-801E-634DDDAF4B2B}" type="slidenum">
              <a:rPr lang="es-ES" smtClean="0"/>
              <a:t>‹#›</a:t>
            </a:fld>
            <a:endParaRPr lang="es-ES"/>
          </a:p>
        </p:txBody>
      </p:sp>
    </p:spTree>
    <p:extLst>
      <p:ext uri="{BB962C8B-B14F-4D97-AF65-F5344CB8AC3E}">
        <p14:creationId xmlns:p14="http://schemas.microsoft.com/office/powerpoint/2010/main" val="12442715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E62E3-8916-451C-26BB-7C4A41C222C8}"/>
              </a:ext>
            </a:extLst>
          </p:cNvPr>
          <p:cNvSpPr>
            <a:spLocks noGrp="1"/>
          </p:cNvSpPr>
          <p:nvPr>
            <p:ph type="title"/>
          </p:nvPr>
        </p:nvSpPr>
        <p:spPr>
          <a:xfrm>
            <a:off x="535365" y="670560"/>
            <a:ext cx="2506801" cy="2346960"/>
          </a:xfrm>
        </p:spPr>
        <p:txBody>
          <a:bodyPr anchor="b"/>
          <a:lstStyle>
            <a:lvl1pPr>
              <a:defRPr sz="204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FE0A9D6B-FC2C-E5A8-71D1-D8E9389041E3}"/>
              </a:ext>
            </a:extLst>
          </p:cNvPr>
          <p:cNvSpPr>
            <a:spLocks noGrp="1"/>
          </p:cNvSpPr>
          <p:nvPr>
            <p:ph idx="1"/>
          </p:nvPr>
        </p:nvSpPr>
        <p:spPr>
          <a:xfrm>
            <a:off x="3304282" y="1448224"/>
            <a:ext cx="3934778" cy="7147983"/>
          </a:xfrm>
        </p:spPr>
        <p:txBody>
          <a:bodyPr/>
          <a:lstStyle>
            <a:lvl1pPr>
              <a:defRPr sz="2040"/>
            </a:lvl1pPr>
            <a:lvl2pPr>
              <a:defRPr sz="1785"/>
            </a:lvl2pPr>
            <a:lvl3pPr>
              <a:defRPr sz="1530"/>
            </a:lvl3pPr>
            <a:lvl4pPr>
              <a:defRPr sz="1275"/>
            </a:lvl4pPr>
            <a:lvl5pPr>
              <a:defRPr sz="1275"/>
            </a:lvl5pPr>
            <a:lvl6pPr>
              <a:defRPr sz="1275"/>
            </a:lvl6pPr>
            <a:lvl7pPr>
              <a:defRPr sz="1275"/>
            </a:lvl7pPr>
            <a:lvl8pPr>
              <a:defRPr sz="1275"/>
            </a:lvl8pPr>
            <a:lvl9pPr>
              <a:defRPr sz="127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4" name="Text Placeholder 3">
            <a:extLst>
              <a:ext uri="{FF2B5EF4-FFF2-40B4-BE49-F238E27FC236}">
                <a16:creationId xmlns:a16="http://schemas.microsoft.com/office/drawing/2014/main" id="{FE39C01C-6D1B-B873-BD69-2FA94DF61733}"/>
              </a:ext>
            </a:extLst>
          </p:cNvPr>
          <p:cNvSpPr>
            <a:spLocks noGrp="1"/>
          </p:cNvSpPr>
          <p:nvPr>
            <p:ph type="body" sz="half" idx="2"/>
          </p:nvPr>
        </p:nvSpPr>
        <p:spPr>
          <a:xfrm>
            <a:off x="535365" y="3017520"/>
            <a:ext cx="2506801" cy="5590329"/>
          </a:xfrm>
        </p:spPr>
        <p:txBody>
          <a:bodyPr/>
          <a:lstStyle>
            <a:lvl1pPr marL="0" indent="0">
              <a:buNone/>
              <a:defRPr sz="1020"/>
            </a:lvl1pPr>
            <a:lvl2pPr marL="291465" indent="0">
              <a:buNone/>
              <a:defRPr sz="893"/>
            </a:lvl2pPr>
            <a:lvl3pPr marL="582930" indent="0">
              <a:buNone/>
              <a:defRPr sz="765"/>
            </a:lvl3pPr>
            <a:lvl4pPr marL="874395" indent="0">
              <a:buNone/>
              <a:defRPr sz="638"/>
            </a:lvl4pPr>
            <a:lvl5pPr marL="1165860" indent="0">
              <a:buNone/>
              <a:defRPr sz="638"/>
            </a:lvl5pPr>
            <a:lvl6pPr marL="1457325" indent="0">
              <a:buNone/>
              <a:defRPr sz="638"/>
            </a:lvl6pPr>
            <a:lvl7pPr marL="1748790" indent="0">
              <a:buNone/>
              <a:defRPr sz="638"/>
            </a:lvl7pPr>
            <a:lvl8pPr marL="2040255" indent="0">
              <a:buNone/>
              <a:defRPr sz="638"/>
            </a:lvl8pPr>
            <a:lvl9pPr marL="2331720" indent="0">
              <a:buNone/>
              <a:defRPr sz="638"/>
            </a:lvl9pPr>
          </a:lstStyle>
          <a:p>
            <a:pPr lvl="0"/>
            <a:r>
              <a:rPr lang="en-US"/>
              <a:t>Click to edit Master text styles</a:t>
            </a:r>
          </a:p>
        </p:txBody>
      </p:sp>
      <p:sp>
        <p:nvSpPr>
          <p:cNvPr id="5" name="Date Placeholder 4">
            <a:extLst>
              <a:ext uri="{FF2B5EF4-FFF2-40B4-BE49-F238E27FC236}">
                <a16:creationId xmlns:a16="http://schemas.microsoft.com/office/drawing/2014/main" id="{1AFEE048-5E7E-D365-CDFA-BCFD3A6DDC8B}"/>
              </a:ext>
            </a:extLst>
          </p:cNvPr>
          <p:cNvSpPr>
            <a:spLocks noGrp="1"/>
          </p:cNvSpPr>
          <p:nvPr>
            <p:ph type="dt" sz="half" idx="10"/>
          </p:nvPr>
        </p:nvSpPr>
        <p:spPr/>
        <p:txBody>
          <a:bodyPr/>
          <a:lstStyle/>
          <a:p>
            <a:fld id="{1D8BD707-D9CF-40AE-B4C6-C98DA3205C09}" type="datetimeFigureOut">
              <a:rPr lang="en-US" smtClean="0"/>
              <a:t>3/16/2023</a:t>
            </a:fld>
            <a:endParaRPr lang="en-US"/>
          </a:p>
        </p:txBody>
      </p:sp>
      <p:sp>
        <p:nvSpPr>
          <p:cNvPr id="6" name="Footer Placeholder 5">
            <a:extLst>
              <a:ext uri="{FF2B5EF4-FFF2-40B4-BE49-F238E27FC236}">
                <a16:creationId xmlns:a16="http://schemas.microsoft.com/office/drawing/2014/main" id="{72A39C3F-55F6-7B70-1A77-3F8AC38585C4}"/>
              </a:ext>
            </a:extLst>
          </p:cNvPr>
          <p:cNvSpPr>
            <a:spLocks noGrp="1"/>
          </p:cNvSpPr>
          <p:nvPr>
            <p:ph type="ftr" sz="quarter" idx="11"/>
          </p:nvPr>
        </p:nvSpPr>
        <p:spPr/>
        <p:txBody>
          <a:bodyPr/>
          <a:lstStyle/>
          <a:p>
            <a:endParaRPr lang="es-ES"/>
          </a:p>
        </p:txBody>
      </p:sp>
      <p:sp>
        <p:nvSpPr>
          <p:cNvPr id="7" name="Slide Number Placeholder 6">
            <a:extLst>
              <a:ext uri="{FF2B5EF4-FFF2-40B4-BE49-F238E27FC236}">
                <a16:creationId xmlns:a16="http://schemas.microsoft.com/office/drawing/2014/main" id="{5C861F58-02AD-E58D-2B8C-6E48DB0BC9DF}"/>
              </a:ext>
            </a:extLst>
          </p:cNvPr>
          <p:cNvSpPr>
            <a:spLocks noGrp="1"/>
          </p:cNvSpPr>
          <p:nvPr>
            <p:ph type="sldNum" sz="quarter" idx="12"/>
          </p:nvPr>
        </p:nvSpPr>
        <p:spPr/>
        <p:txBody>
          <a:bodyPr/>
          <a:lstStyle/>
          <a:p>
            <a:fld id="{B6F15528-21DE-4FAA-801E-634DDDAF4B2B}" type="slidenum">
              <a:rPr lang="es-ES" smtClean="0"/>
              <a:t>‹#›</a:t>
            </a:fld>
            <a:endParaRPr lang="es-ES"/>
          </a:p>
        </p:txBody>
      </p:sp>
    </p:spTree>
    <p:extLst>
      <p:ext uri="{BB962C8B-B14F-4D97-AF65-F5344CB8AC3E}">
        <p14:creationId xmlns:p14="http://schemas.microsoft.com/office/powerpoint/2010/main" val="4885059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40E25A-3287-5DFC-2C42-CC411DF05656}"/>
              </a:ext>
            </a:extLst>
          </p:cNvPr>
          <p:cNvSpPr>
            <a:spLocks noGrp="1"/>
          </p:cNvSpPr>
          <p:nvPr>
            <p:ph type="title"/>
          </p:nvPr>
        </p:nvSpPr>
        <p:spPr>
          <a:xfrm>
            <a:off x="535365" y="670560"/>
            <a:ext cx="2506801" cy="2346960"/>
          </a:xfrm>
        </p:spPr>
        <p:txBody>
          <a:bodyPr anchor="b"/>
          <a:lstStyle>
            <a:lvl1pPr>
              <a:defRPr sz="2040"/>
            </a:lvl1pPr>
          </a:lstStyle>
          <a:p>
            <a:r>
              <a:rPr lang="en-US"/>
              <a:t>Click to edit Master title style</a:t>
            </a:r>
            <a:endParaRPr lang="es-ES"/>
          </a:p>
        </p:txBody>
      </p:sp>
      <p:sp>
        <p:nvSpPr>
          <p:cNvPr id="3" name="Picture Placeholder 2">
            <a:extLst>
              <a:ext uri="{FF2B5EF4-FFF2-40B4-BE49-F238E27FC236}">
                <a16:creationId xmlns:a16="http://schemas.microsoft.com/office/drawing/2014/main" id="{118EB623-018E-4D34-FB79-678FCB3B86D3}"/>
              </a:ext>
            </a:extLst>
          </p:cNvPr>
          <p:cNvSpPr>
            <a:spLocks noGrp="1"/>
          </p:cNvSpPr>
          <p:nvPr>
            <p:ph type="pic" idx="1"/>
          </p:nvPr>
        </p:nvSpPr>
        <p:spPr>
          <a:xfrm>
            <a:off x="3304282" y="1448224"/>
            <a:ext cx="3934778" cy="7147983"/>
          </a:xfrm>
        </p:spPr>
        <p:txBody>
          <a:bodyPr/>
          <a:lstStyle>
            <a:lvl1pPr marL="0" indent="0">
              <a:buNone/>
              <a:defRPr sz="2040"/>
            </a:lvl1pPr>
            <a:lvl2pPr marL="291465" indent="0">
              <a:buNone/>
              <a:defRPr sz="1785"/>
            </a:lvl2pPr>
            <a:lvl3pPr marL="582930" indent="0">
              <a:buNone/>
              <a:defRPr sz="1530"/>
            </a:lvl3pPr>
            <a:lvl4pPr marL="874395" indent="0">
              <a:buNone/>
              <a:defRPr sz="1275"/>
            </a:lvl4pPr>
            <a:lvl5pPr marL="1165860" indent="0">
              <a:buNone/>
              <a:defRPr sz="1275"/>
            </a:lvl5pPr>
            <a:lvl6pPr marL="1457325" indent="0">
              <a:buNone/>
              <a:defRPr sz="1275"/>
            </a:lvl6pPr>
            <a:lvl7pPr marL="1748790" indent="0">
              <a:buNone/>
              <a:defRPr sz="1275"/>
            </a:lvl7pPr>
            <a:lvl8pPr marL="2040255" indent="0">
              <a:buNone/>
              <a:defRPr sz="1275"/>
            </a:lvl8pPr>
            <a:lvl9pPr marL="2331720" indent="0">
              <a:buNone/>
              <a:defRPr sz="1275"/>
            </a:lvl9pPr>
          </a:lstStyle>
          <a:p>
            <a:endParaRPr lang="es-ES"/>
          </a:p>
        </p:txBody>
      </p:sp>
      <p:sp>
        <p:nvSpPr>
          <p:cNvPr id="4" name="Text Placeholder 3">
            <a:extLst>
              <a:ext uri="{FF2B5EF4-FFF2-40B4-BE49-F238E27FC236}">
                <a16:creationId xmlns:a16="http://schemas.microsoft.com/office/drawing/2014/main" id="{31C575C2-6E85-CA77-8AA1-DBDF069323B2}"/>
              </a:ext>
            </a:extLst>
          </p:cNvPr>
          <p:cNvSpPr>
            <a:spLocks noGrp="1"/>
          </p:cNvSpPr>
          <p:nvPr>
            <p:ph type="body" sz="half" idx="2"/>
          </p:nvPr>
        </p:nvSpPr>
        <p:spPr>
          <a:xfrm>
            <a:off x="535365" y="3017520"/>
            <a:ext cx="2506801" cy="5590329"/>
          </a:xfrm>
        </p:spPr>
        <p:txBody>
          <a:bodyPr/>
          <a:lstStyle>
            <a:lvl1pPr marL="0" indent="0">
              <a:buNone/>
              <a:defRPr sz="1020"/>
            </a:lvl1pPr>
            <a:lvl2pPr marL="291465" indent="0">
              <a:buNone/>
              <a:defRPr sz="893"/>
            </a:lvl2pPr>
            <a:lvl3pPr marL="582930" indent="0">
              <a:buNone/>
              <a:defRPr sz="765"/>
            </a:lvl3pPr>
            <a:lvl4pPr marL="874395" indent="0">
              <a:buNone/>
              <a:defRPr sz="638"/>
            </a:lvl4pPr>
            <a:lvl5pPr marL="1165860" indent="0">
              <a:buNone/>
              <a:defRPr sz="638"/>
            </a:lvl5pPr>
            <a:lvl6pPr marL="1457325" indent="0">
              <a:buNone/>
              <a:defRPr sz="638"/>
            </a:lvl6pPr>
            <a:lvl7pPr marL="1748790" indent="0">
              <a:buNone/>
              <a:defRPr sz="638"/>
            </a:lvl7pPr>
            <a:lvl8pPr marL="2040255" indent="0">
              <a:buNone/>
              <a:defRPr sz="638"/>
            </a:lvl8pPr>
            <a:lvl9pPr marL="2331720" indent="0">
              <a:buNone/>
              <a:defRPr sz="638"/>
            </a:lvl9pPr>
          </a:lstStyle>
          <a:p>
            <a:pPr lvl="0"/>
            <a:r>
              <a:rPr lang="en-US"/>
              <a:t>Click to edit Master text styles</a:t>
            </a:r>
          </a:p>
        </p:txBody>
      </p:sp>
      <p:sp>
        <p:nvSpPr>
          <p:cNvPr id="5" name="Date Placeholder 4">
            <a:extLst>
              <a:ext uri="{FF2B5EF4-FFF2-40B4-BE49-F238E27FC236}">
                <a16:creationId xmlns:a16="http://schemas.microsoft.com/office/drawing/2014/main" id="{26604D2C-BFAC-CAC8-D544-7CD6F4989165}"/>
              </a:ext>
            </a:extLst>
          </p:cNvPr>
          <p:cNvSpPr>
            <a:spLocks noGrp="1"/>
          </p:cNvSpPr>
          <p:nvPr>
            <p:ph type="dt" sz="half" idx="10"/>
          </p:nvPr>
        </p:nvSpPr>
        <p:spPr/>
        <p:txBody>
          <a:bodyPr/>
          <a:lstStyle/>
          <a:p>
            <a:fld id="{1D8BD707-D9CF-40AE-B4C6-C98DA3205C09}" type="datetimeFigureOut">
              <a:rPr lang="en-US" smtClean="0"/>
              <a:t>3/16/2023</a:t>
            </a:fld>
            <a:endParaRPr lang="en-US"/>
          </a:p>
        </p:txBody>
      </p:sp>
      <p:sp>
        <p:nvSpPr>
          <p:cNvPr id="6" name="Footer Placeholder 5">
            <a:extLst>
              <a:ext uri="{FF2B5EF4-FFF2-40B4-BE49-F238E27FC236}">
                <a16:creationId xmlns:a16="http://schemas.microsoft.com/office/drawing/2014/main" id="{FC3569F6-831D-B7FC-C0B5-C0B2226BBE8A}"/>
              </a:ext>
            </a:extLst>
          </p:cNvPr>
          <p:cNvSpPr>
            <a:spLocks noGrp="1"/>
          </p:cNvSpPr>
          <p:nvPr>
            <p:ph type="ftr" sz="quarter" idx="11"/>
          </p:nvPr>
        </p:nvSpPr>
        <p:spPr/>
        <p:txBody>
          <a:bodyPr/>
          <a:lstStyle/>
          <a:p>
            <a:endParaRPr lang="es-ES"/>
          </a:p>
        </p:txBody>
      </p:sp>
      <p:sp>
        <p:nvSpPr>
          <p:cNvPr id="7" name="Slide Number Placeholder 6">
            <a:extLst>
              <a:ext uri="{FF2B5EF4-FFF2-40B4-BE49-F238E27FC236}">
                <a16:creationId xmlns:a16="http://schemas.microsoft.com/office/drawing/2014/main" id="{411ED620-0666-3B01-9327-211F4D42DAC3}"/>
              </a:ext>
            </a:extLst>
          </p:cNvPr>
          <p:cNvSpPr>
            <a:spLocks noGrp="1"/>
          </p:cNvSpPr>
          <p:nvPr>
            <p:ph type="sldNum" sz="quarter" idx="12"/>
          </p:nvPr>
        </p:nvSpPr>
        <p:spPr/>
        <p:txBody>
          <a:bodyPr/>
          <a:lstStyle/>
          <a:p>
            <a:fld id="{B6F15528-21DE-4FAA-801E-634DDDAF4B2B}" type="slidenum">
              <a:rPr lang="es-ES" smtClean="0"/>
              <a:t>‹#›</a:t>
            </a:fld>
            <a:endParaRPr lang="es-ES"/>
          </a:p>
        </p:txBody>
      </p:sp>
    </p:spTree>
    <p:extLst>
      <p:ext uri="{BB962C8B-B14F-4D97-AF65-F5344CB8AC3E}">
        <p14:creationId xmlns:p14="http://schemas.microsoft.com/office/powerpoint/2010/main" val="22325513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7BB2091-04D8-07EC-38DC-4DD5AC7906EE}"/>
              </a:ext>
            </a:extLst>
          </p:cNvPr>
          <p:cNvSpPr>
            <a:spLocks noGrp="1"/>
          </p:cNvSpPr>
          <p:nvPr>
            <p:ph type="title"/>
          </p:nvPr>
        </p:nvSpPr>
        <p:spPr>
          <a:xfrm>
            <a:off x="534353" y="535517"/>
            <a:ext cx="6703695" cy="1944159"/>
          </a:xfrm>
          <a:prstGeom prst="rect">
            <a:avLst/>
          </a:prstGeom>
        </p:spPr>
        <p:txBody>
          <a:bodyPr vert="horz" lIns="91440" tIns="45720" rIns="91440" bIns="45720" rtlCol="0" anchor="ctr">
            <a:normAutofit/>
          </a:bodyPr>
          <a:lstStyle/>
          <a:p>
            <a:r>
              <a:rPr lang="en-US"/>
              <a:t>Click to edit Master title style</a:t>
            </a:r>
            <a:endParaRPr lang="es-ES"/>
          </a:p>
        </p:txBody>
      </p:sp>
      <p:sp>
        <p:nvSpPr>
          <p:cNvPr id="3" name="Text Placeholder 2">
            <a:extLst>
              <a:ext uri="{FF2B5EF4-FFF2-40B4-BE49-F238E27FC236}">
                <a16:creationId xmlns:a16="http://schemas.microsoft.com/office/drawing/2014/main" id="{E340664F-AB90-DC0A-2883-06512F3D1DE3}"/>
              </a:ext>
            </a:extLst>
          </p:cNvPr>
          <p:cNvSpPr>
            <a:spLocks noGrp="1"/>
          </p:cNvSpPr>
          <p:nvPr>
            <p:ph type="body" idx="1"/>
          </p:nvPr>
        </p:nvSpPr>
        <p:spPr>
          <a:xfrm>
            <a:off x="534353" y="2677584"/>
            <a:ext cx="6703695" cy="638196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4" name="Date Placeholder 3">
            <a:extLst>
              <a:ext uri="{FF2B5EF4-FFF2-40B4-BE49-F238E27FC236}">
                <a16:creationId xmlns:a16="http://schemas.microsoft.com/office/drawing/2014/main" id="{99AB48ED-A9B8-FBA8-07C1-8D8C00BFD9BD}"/>
              </a:ext>
            </a:extLst>
          </p:cNvPr>
          <p:cNvSpPr>
            <a:spLocks noGrp="1"/>
          </p:cNvSpPr>
          <p:nvPr>
            <p:ph type="dt" sz="half" idx="2"/>
          </p:nvPr>
        </p:nvSpPr>
        <p:spPr>
          <a:xfrm>
            <a:off x="534353" y="9322647"/>
            <a:ext cx="1748790" cy="535517"/>
          </a:xfrm>
          <a:prstGeom prst="rect">
            <a:avLst/>
          </a:prstGeom>
        </p:spPr>
        <p:txBody>
          <a:bodyPr vert="horz" lIns="91440" tIns="45720" rIns="91440" bIns="45720" rtlCol="0" anchor="ctr"/>
          <a:lstStyle>
            <a:lvl1pPr algn="l">
              <a:defRPr sz="765">
                <a:solidFill>
                  <a:schemeClr val="tx1">
                    <a:tint val="75000"/>
                  </a:schemeClr>
                </a:solidFill>
              </a:defRPr>
            </a:lvl1pPr>
          </a:lstStyle>
          <a:p>
            <a:fld id="{1D8BD707-D9CF-40AE-B4C6-C98DA3205C09}" type="datetimeFigureOut">
              <a:rPr lang="en-US" smtClean="0"/>
              <a:t>3/16/2023</a:t>
            </a:fld>
            <a:endParaRPr lang="en-US"/>
          </a:p>
        </p:txBody>
      </p:sp>
      <p:sp>
        <p:nvSpPr>
          <p:cNvPr id="5" name="Footer Placeholder 4">
            <a:extLst>
              <a:ext uri="{FF2B5EF4-FFF2-40B4-BE49-F238E27FC236}">
                <a16:creationId xmlns:a16="http://schemas.microsoft.com/office/drawing/2014/main" id="{BA14C19A-ECDC-28F4-781B-0799A04722EC}"/>
              </a:ext>
            </a:extLst>
          </p:cNvPr>
          <p:cNvSpPr>
            <a:spLocks noGrp="1"/>
          </p:cNvSpPr>
          <p:nvPr>
            <p:ph type="ftr" sz="quarter" idx="3"/>
          </p:nvPr>
        </p:nvSpPr>
        <p:spPr>
          <a:xfrm>
            <a:off x="2574608" y="9322647"/>
            <a:ext cx="2623185" cy="535517"/>
          </a:xfrm>
          <a:prstGeom prst="rect">
            <a:avLst/>
          </a:prstGeom>
        </p:spPr>
        <p:txBody>
          <a:bodyPr vert="horz" lIns="91440" tIns="45720" rIns="91440" bIns="45720" rtlCol="0" anchor="ctr"/>
          <a:lstStyle>
            <a:lvl1pPr algn="ctr">
              <a:defRPr sz="765">
                <a:solidFill>
                  <a:schemeClr val="tx1">
                    <a:tint val="75000"/>
                  </a:schemeClr>
                </a:solidFill>
              </a:defRPr>
            </a:lvl1pPr>
          </a:lstStyle>
          <a:p>
            <a:endParaRPr lang="es-ES"/>
          </a:p>
        </p:txBody>
      </p:sp>
      <p:sp>
        <p:nvSpPr>
          <p:cNvPr id="6" name="Slide Number Placeholder 5">
            <a:extLst>
              <a:ext uri="{FF2B5EF4-FFF2-40B4-BE49-F238E27FC236}">
                <a16:creationId xmlns:a16="http://schemas.microsoft.com/office/drawing/2014/main" id="{F9E01A2F-1A19-909B-0496-F82A4280C675}"/>
              </a:ext>
            </a:extLst>
          </p:cNvPr>
          <p:cNvSpPr>
            <a:spLocks noGrp="1"/>
          </p:cNvSpPr>
          <p:nvPr>
            <p:ph type="sldNum" sz="quarter" idx="4"/>
          </p:nvPr>
        </p:nvSpPr>
        <p:spPr>
          <a:xfrm>
            <a:off x="5489258" y="9322647"/>
            <a:ext cx="1748790" cy="535517"/>
          </a:xfrm>
          <a:prstGeom prst="rect">
            <a:avLst/>
          </a:prstGeom>
        </p:spPr>
        <p:txBody>
          <a:bodyPr vert="horz" lIns="91440" tIns="45720" rIns="91440" bIns="45720" rtlCol="0" anchor="ctr"/>
          <a:lstStyle>
            <a:lvl1pPr algn="r">
              <a:defRPr sz="765">
                <a:solidFill>
                  <a:schemeClr val="tx1">
                    <a:tint val="75000"/>
                  </a:schemeClr>
                </a:solidFill>
              </a:defRPr>
            </a:lvl1pPr>
          </a:lstStyle>
          <a:p>
            <a:fld id="{B6F15528-21DE-4FAA-801E-634DDDAF4B2B}" type="slidenum">
              <a:rPr lang="es-ES" smtClean="0"/>
              <a:t>‹#›</a:t>
            </a:fld>
            <a:endParaRPr lang="es-ES"/>
          </a:p>
        </p:txBody>
      </p:sp>
    </p:spTree>
    <p:extLst>
      <p:ext uri="{BB962C8B-B14F-4D97-AF65-F5344CB8AC3E}">
        <p14:creationId xmlns:p14="http://schemas.microsoft.com/office/powerpoint/2010/main" val="2726994042"/>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582930" rtl="0" eaLnBrk="1" latinLnBrk="0" hangingPunct="1">
        <a:lnSpc>
          <a:spcPct val="90000"/>
        </a:lnSpc>
        <a:spcBef>
          <a:spcPct val="0"/>
        </a:spcBef>
        <a:buNone/>
        <a:defRPr sz="2805" kern="1200">
          <a:solidFill>
            <a:schemeClr val="tx1"/>
          </a:solidFill>
          <a:latin typeface="+mj-lt"/>
          <a:ea typeface="+mj-ea"/>
          <a:cs typeface="+mj-cs"/>
        </a:defRPr>
      </a:lvl1pPr>
    </p:titleStyle>
    <p:bodyStyle>
      <a:lvl1pPr marL="145733" indent="-145733" algn="l" defTabSz="582930" rtl="0" eaLnBrk="1" latinLnBrk="0" hangingPunct="1">
        <a:lnSpc>
          <a:spcPct val="90000"/>
        </a:lnSpc>
        <a:spcBef>
          <a:spcPts val="638"/>
        </a:spcBef>
        <a:buFont typeface="Arial" panose="020B0604020202020204" pitchFamily="34" charset="0"/>
        <a:buChar char="•"/>
        <a:defRPr sz="1785" kern="1200">
          <a:solidFill>
            <a:schemeClr val="tx1"/>
          </a:solidFill>
          <a:latin typeface="+mn-lt"/>
          <a:ea typeface="+mn-ea"/>
          <a:cs typeface="+mn-cs"/>
        </a:defRPr>
      </a:lvl1pPr>
      <a:lvl2pPr marL="437198" indent="-145733" algn="l" defTabSz="582930" rtl="0" eaLnBrk="1" latinLnBrk="0" hangingPunct="1">
        <a:lnSpc>
          <a:spcPct val="90000"/>
        </a:lnSpc>
        <a:spcBef>
          <a:spcPts val="319"/>
        </a:spcBef>
        <a:buFont typeface="Arial" panose="020B0604020202020204" pitchFamily="34" charset="0"/>
        <a:buChar char="•"/>
        <a:defRPr sz="1530" kern="1200">
          <a:solidFill>
            <a:schemeClr val="tx1"/>
          </a:solidFill>
          <a:latin typeface="+mn-lt"/>
          <a:ea typeface="+mn-ea"/>
          <a:cs typeface="+mn-cs"/>
        </a:defRPr>
      </a:lvl2pPr>
      <a:lvl3pPr marL="728663" indent="-145733" algn="l" defTabSz="582930" rtl="0" eaLnBrk="1" latinLnBrk="0" hangingPunct="1">
        <a:lnSpc>
          <a:spcPct val="90000"/>
        </a:lnSpc>
        <a:spcBef>
          <a:spcPts val="319"/>
        </a:spcBef>
        <a:buFont typeface="Arial" panose="020B0604020202020204" pitchFamily="34" charset="0"/>
        <a:buChar char="•"/>
        <a:defRPr sz="1275" kern="1200">
          <a:solidFill>
            <a:schemeClr val="tx1"/>
          </a:solidFill>
          <a:latin typeface="+mn-lt"/>
          <a:ea typeface="+mn-ea"/>
          <a:cs typeface="+mn-cs"/>
        </a:defRPr>
      </a:lvl3pPr>
      <a:lvl4pPr marL="1020128" indent="-145733" algn="l" defTabSz="582930" rtl="0" eaLnBrk="1" latinLnBrk="0" hangingPunct="1">
        <a:lnSpc>
          <a:spcPct val="90000"/>
        </a:lnSpc>
        <a:spcBef>
          <a:spcPts val="319"/>
        </a:spcBef>
        <a:buFont typeface="Arial" panose="020B0604020202020204" pitchFamily="34" charset="0"/>
        <a:buChar char="•"/>
        <a:defRPr sz="1148" kern="1200">
          <a:solidFill>
            <a:schemeClr val="tx1"/>
          </a:solidFill>
          <a:latin typeface="+mn-lt"/>
          <a:ea typeface="+mn-ea"/>
          <a:cs typeface="+mn-cs"/>
        </a:defRPr>
      </a:lvl4pPr>
      <a:lvl5pPr marL="1311593" indent="-145733" algn="l" defTabSz="582930" rtl="0" eaLnBrk="1" latinLnBrk="0" hangingPunct="1">
        <a:lnSpc>
          <a:spcPct val="90000"/>
        </a:lnSpc>
        <a:spcBef>
          <a:spcPts val="319"/>
        </a:spcBef>
        <a:buFont typeface="Arial" panose="020B0604020202020204" pitchFamily="34" charset="0"/>
        <a:buChar char="•"/>
        <a:defRPr sz="1148" kern="1200">
          <a:solidFill>
            <a:schemeClr val="tx1"/>
          </a:solidFill>
          <a:latin typeface="+mn-lt"/>
          <a:ea typeface="+mn-ea"/>
          <a:cs typeface="+mn-cs"/>
        </a:defRPr>
      </a:lvl5pPr>
      <a:lvl6pPr marL="1603058" indent="-145733" algn="l" defTabSz="582930" rtl="0" eaLnBrk="1" latinLnBrk="0" hangingPunct="1">
        <a:lnSpc>
          <a:spcPct val="90000"/>
        </a:lnSpc>
        <a:spcBef>
          <a:spcPts val="319"/>
        </a:spcBef>
        <a:buFont typeface="Arial" panose="020B0604020202020204" pitchFamily="34" charset="0"/>
        <a:buChar char="•"/>
        <a:defRPr sz="1148" kern="1200">
          <a:solidFill>
            <a:schemeClr val="tx1"/>
          </a:solidFill>
          <a:latin typeface="+mn-lt"/>
          <a:ea typeface="+mn-ea"/>
          <a:cs typeface="+mn-cs"/>
        </a:defRPr>
      </a:lvl6pPr>
      <a:lvl7pPr marL="1894523" indent="-145733" algn="l" defTabSz="582930" rtl="0" eaLnBrk="1" latinLnBrk="0" hangingPunct="1">
        <a:lnSpc>
          <a:spcPct val="90000"/>
        </a:lnSpc>
        <a:spcBef>
          <a:spcPts val="319"/>
        </a:spcBef>
        <a:buFont typeface="Arial" panose="020B0604020202020204" pitchFamily="34" charset="0"/>
        <a:buChar char="•"/>
        <a:defRPr sz="1148" kern="1200">
          <a:solidFill>
            <a:schemeClr val="tx1"/>
          </a:solidFill>
          <a:latin typeface="+mn-lt"/>
          <a:ea typeface="+mn-ea"/>
          <a:cs typeface="+mn-cs"/>
        </a:defRPr>
      </a:lvl7pPr>
      <a:lvl8pPr marL="2185988" indent="-145733" algn="l" defTabSz="582930" rtl="0" eaLnBrk="1" latinLnBrk="0" hangingPunct="1">
        <a:lnSpc>
          <a:spcPct val="90000"/>
        </a:lnSpc>
        <a:spcBef>
          <a:spcPts val="319"/>
        </a:spcBef>
        <a:buFont typeface="Arial" panose="020B0604020202020204" pitchFamily="34" charset="0"/>
        <a:buChar char="•"/>
        <a:defRPr sz="1148" kern="1200">
          <a:solidFill>
            <a:schemeClr val="tx1"/>
          </a:solidFill>
          <a:latin typeface="+mn-lt"/>
          <a:ea typeface="+mn-ea"/>
          <a:cs typeface="+mn-cs"/>
        </a:defRPr>
      </a:lvl8pPr>
      <a:lvl9pPr marL="2477453" indent="-145733" algn="l" defTabSz="582930" rtl="0" eaLnBrk="1" latinLnBrk="0" hangingPunct="1">
        <a:lnSpc>
          <a:spcPct val="90000"/>
        </a:lnSpc>
        <a:spcBef>
          <a:spcPts val="319"/>
        </a:spcBef>
        <a:buFont typeface="Arial" panose="020B0604020202020204" pitchFamily="34" charset="0"/>
        <a:buChar char="•"/>
        <a:defRPr sz="1148" kern="1200">
          <a:solidFill>
            <a:schemeClr val="tx1"/>
          </a:solidFill>
          <a:latin typeface="+mn-lt"/>
          <a:ea typeface="+mn-ea"/>
          <a:cs typeface="+mn-cs"/>
        </a:defRPr>
      </a:lvl9pPr>
    </p:bodyStyle>
    <p:otherStyle>
      <a:defPPr>
        <a:defRPr lang="es-ES"/>
      </a:defPPr>
      <a:lvl1pPr marL="0" algn="l" defTabSz="582930" rtl="0" eaLnBrk="1" latinLnBrk="0" hangingPunct="1">
        <a:defRPr sz="1148" kern="1200">
          <a:solidFill>
            <a:schemeClr val="tx1"/>
          </a:solidFill>
          <a:latin typeface="+mn-lt"/>
          <a:ea typeface="+mn-ea"/>
          <a:cs typeface="+mn-cs"/>
        </a:defRPr>
      </a:lvl1pPr>
      <a:lvl2pPr marL="291465" algn="l" defTabSz="582930" rtl="0" eaLnBrk="1" latinLnBrk="0" hangingPunct="1">
        <a:defRPr sz="1148" kern="1200">
          <a:solidFill>
            <a:schemeClr val="tx1"/>
          </a:solidFill>
          <a:latin typeface="+mn-lt"/>
          <a:ea typeface="+mn-ea"/>
          <a:cs typeface="+mn-cs"/>
        </a:defRPr>
      </a:lvl2pPr>
      <a:lvl3pPr marL="582930" algn="l" defTabSz="582930" rtl="0" eaLnBrk="1" latinLnBrk="0" hangingPunct="1">
        <a:defRPr sz="1148" kern="1200">
          <a:solidFill>
            <a:schemeClr val="tx1"/>
          </a:solidFill>
          <a:latin typeface="+mn-lt"/>
          <a:ea typeface="+mn-ea"/>
          <a:cs typeface="+mn-cs"/>
        </a:defRPr>
      </a:lvl3pPr>
      <a:lvl4pPr marL="874395" algn="l" defTabSz="582930" rtl="0" eaLnBrk="1" latinLnBrk="0" hangingPunct="1">
        <a:defRPr sz="1148" kern="1200">
          <a:solidFill>
            <a:schemeClr val="tx1"/>
          </a:solidFill>
          <a:latin typeface="+mn-lt"/>
          <a:ea typeface="+mn-ea"/>
          <a:cs typeface="+mn-cs"/>
        </a:defRPr>
      </a:lvl4pPr>
      <a:lvl5pPr marL="1165860" algn="l" defTabSz="582930" rtl="0" eaLnBrk="1" latinLnBrk="0" hangingPunct="1">
        <a:defRPr sz="1148" kern="1200">
          <a:solidFill>
            <a:schemeClr val="tx1"/>
          </a:solidFill>
          <a:latin typeface="+mn-lt"/>
          <a:ea typeface="+mn-ea"/>
          <a:cs typeface="+mn-cs"/>
        </a:defRPr>
      </a:lvl5pPr>
      <a:lvl6pPr marL="1457325" algn="l" defTabSz="582930" rtl="0" eaLnBrk="1" latinLnBrk="0" hangingPunct="1">
        <a:defRPr sz="1148" kern="1200">
          <a:solidFill>
            <a:schemeClr val="tx1"/>
          </a:solidFill>
          <a:latin typeface="+mn-lt"/>
          <a:ea typeface="+mn-ea"/>
          <a:cs typeface="+mn-cs"/>
        </a:defRPr>
      </a:lvl6pPr>
      <a:lvl7pPr marL="1748790" algn="l" defTabSz="582930" rtl="0" eaLnBrk="1" latinLnBrk="0" hangingPunct="1">
        <a:defRPr sz="1148" kern="1200">
          <a:solidFill>
            <a:schemeClr val="tx1"/>
          </a:solidFill>
          <a:latin typeface="+mn-lt"/>
          <a:ea typeface="+mn-ea"/>
          <a:cs typeface="+mn-cs"/>
        </a:defRPr>
      </a:lvl7pPr>
      <a:lvl8pPr marL="2040255" algn="l" defTabSz="582930" rtl="0" eaLnBrk="1" latinLnBrk="0" hangingPunct="1">
        <a:defRPr sz="1148" kern="1200">
          <a:solidFill>
            <a:schemeClr val="tx1"/>
          </a:solidFill>
          <a:latin typeface="+mn-lt"/>
          <a:ea typeface="+mn-ea"/>
          <a:cs typeface="+mn-cs"/>
        </a:defRPr>
      </a:lvl8pPr>
      <a:lvl9pPr marL="2331720" algn="l" defTabSz="582930" rtl="0" eaLnBrk="1" latinLnBrk="0" hangingPunct="1">
        <a:defRPr sz="1148"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18" Type="http://schemas.openxmlformats.org/officeDocument/2006/relationships/image" Target="../media/image17.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png"/><Relationship Id="rId17" Type="http://schemas.openxmlformats.org/officeDocument/2006/relationships/image" Target="../media/image16.png"/><Relationship Id="rId2" Type="http://schemas.openxmlformats.org/officeDocument/2006/relationships/image" Target="../media/image1.png"/><Relationship Id="rId16"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5" Type="http://schemas.openxmlformats.org/officeDocument/2006/relationships/image" Target="../media/image1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png"/></Relationships>
</file>

<file path=ppt/slides/_rels/slide3.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jpg"/><Relationship Id="rId2" Type="http://schemas.openxmlformats.org/officeDocument/2006/relationships/image" Target="../media/image18.jpg"/><Relationship Id="rId1" Type="http://schemas.openxmlformats.org/officeDocument/2006/relationships/slideLayout" Target="../slideLayouts/slideLayout7.xml"/><Relationship Id="rId6" Type="http://schemas.openxmlformats.org/officeDocument/2006/relationships/image" Target="../media/image22.png"/><Relationship Id="rId11" Type="http://schemas.openxmlformats.org/officeDocument/2006/relationships/image" Target="../media/image27.png"/><Relationship Id="rId5" Type="http://schemas.openxmlformats.org/officeDocument/2006/relationships/image" Target="../media/image21.png"/><Relationship Id="rId10" Type="http://schemas.openxmlformats.org/officeDocument/2006/relationships/image" Target="../media/image26.jpg"/><Relationship Id="rId4" Type="http://schemas.openxmlformats.org/officeDocument/2006/relationships/image" Target="../media/image20.png"/><Relationship Id="rId9" Type="http://schemas.openxmlformats.org/officeDocument/2006/relationships/image" Target="../media/image25.jpg"/></Relationships>
</file>

<file path=ppt/slides/_rels/slide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g"/><Relationship Id="rId1" Type="http://schemas.openxmlformats.org/officeDocument/2006/relationships/slideLayout" Target="../slideLayouts/slideLayout7.xml"/><Relationship Id="rId6" Type="http://schemas.openxmlformats.org/officeDocument/2006/relationships/image" Target="../media/image32.jpg"/><Relationship Id="rId5" Type="http://schemas.openxmlformats.org/officeDocument/2006/relationships/image" Target="../media/image31.jpg"/><Relationship Id="rId4" Type="http://schemas.openxmlformats.org/officeDocument/2006/relationships/image" Target="../media/image30.png"/></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89648"/>
            <a:ext cx="7772400" cy="8978900"/>
          </a:xfrm>
          <a:custGeom>
            <a:avLst/>
            <a:gdLst/>
            <a:ahLst/>
            <a:cxnLst/>
            <a:rect l="l" t="t" r="r" b="b"/>
            <a:pathLst>
              <a:path w="7772400" h="8978900">
                <a:moveTo>
                  <a:pt x="0" y="8978404"/>
                </a:moveTo>
                <a:lnTo>
                  <a:pt x="7772400" y="8978404"/>
                </a:lnTo>
                <a:lnTo>
                  <a:pt x="7772400" y="0"/>
                </a:lnTo>
                <a:lnTo>
                  <a:pt x="0" y="0"/>
                </a:lnTo>
                <a:lnTo>
                  <a:pt x="0" y="8978404"/>
                </a:lnTo>
                <a:close/>
              </a:path>
            </a:pathLst>
          </a:custGeom>
          <a:solidFill>
            <a:srgbClr val="0067A2"/>
          </a:solidFill>
        </p:spPr>
        <p:txBody>
          <a:bodyPr wrap="square" lIns="0" tIns="0" rIns="0" bIns="0" rtlCol="0"/>
          <a:lstStyle/>
          <a:p>
            <a:endParaRPr/>
          </a:p>
        </p:txBody>
      </p:sp>
      <p:sp>
        <p:nvSpPr>
          <p:cNvPr id="3" name="object 3"/>
          <p:cNvSpPr/>
          <p:nvPr/>
        </p:nvSpPr>
        <p:spPr>
          <a:xfrm>
            <a:off x="1028114" y="8396383"/>
            <a:ext cx="694055" cy="454659"/>
          </a:xfrm>
          <a:custGeom>
            <a:avLst/>
            <a:gdLst/>
            <a:ahLst/>
            <a:cxnLst/>
            <a:rect l="l" t="t" r="r" b="b"/>
            <a:pathLst>
              <a:path w="694054" h="454660">
                <a:moveTo>
                  <a:pt x="535457" y="0"/>
                </a:moveTo>
                <a:lnTo>
                  <a:pt x="485613" y="5978"/>
                </a:lnTo>
                <a:lnTo>
                  <a:pt x="443750" y="23863"/>
                </a:lnTo>
                <a:lnTo>
                  <a:pt x="410344" y="50038"/>
                </a:lnTo>
                <a:lnTo>
                  <a:pt x="385368" y="80860"/>
                </a:lnTo>
                <a:lnTo>
                  <a:pt x="377013" y="64462"/>
                </a:lnTo>
                <a:lnTo>
                  <a:pt x="336854" y="23380"/>
                </a:lnTo>
                <a:lnTo>
                  <a:pt x="298719" y="5846"/>
                </a:lnTo>
                <a:lnTo>
                  <a:pt x="252450" y="0"/>
                </a:lnTo>
                <a:lnTo>
                  <a:pt x="231330" y="1240"/>
                </a:lnTo>
                <a:lnTo>
                  <a:pt x="191982" y="11154"/>
                </a:lnTo>
                <a:lnTo>
                  <a:pt x="156957" y="30457"/>
                </a:lnTo>
                <a:lnTo>
                  <a:pt x="128989" y="56489"/>
                </a:lnTo>
                <a:lnTo>
                  <a:pt x="117741" y="71894"/>
                </a:lnTo>
                <a:lnTo>
                  <a:pt x="110439" y="71894"/>
                </a:lnTo>
                <a:lnTo>
                  <a:pt x="110439" y="14401"/>
                </a:lnTo>
                <a:lnTo>
                  <a:pt x="0" y="14401"/>
                </a:lnTo>
                <a:lnTo>
                  <a:pt x="0" y="454596"/>
                </a:lnTo>
                <a:lnTo>
                  <a:pt x="117741" y="454596"/>
                </a:lnTo>
                <a:lnTo>
                  <a:pt x="117741" y="240817"/>
                </a:lnTo>
                <a:lnTo>
                  <a:pt x="118117" y="227118"/>
                </a:lnTo>
                <a:lnTo>
                  <a:pt x="124053" y="188645"/>
                </a:lnTo>
                <a:lnTo>
                  <a:pt x="141998" y="146939"/>
                </a:lnTo>
                <a:lnTo>
                  <a:pt x="170789" y="119024"/>
                </a:lnTo>
                <a:lnTo>
                  <a:pt x="210235" y="108775"/>
                </a:lnTo>
                <a:lnTo>
                  <a:pt x="244031" y="114379"/>
                </a:lnTo>
                <a:lnTo>
                  <a:pt x="268197" y="131205"/>
                </a:lnTo>
                <a:lnTo>
                  <a:pt x="282710" y="159272"/>
                </a:lnTo>
                <a:lnTo>
                  <a:pt x="287553" y="198602"/>
                </a:lnTo>
                <a:lnTo>
                  <a:pt x="287553" y="454596"/>
                </a:lnTo>
                <a:lnTo>
                  <a:pt x="405091" y="454596"/>
                </a:lnTo>
                <a:lnTo>
                  <a:pt x="405091" y="240817"/>
                </a:lnTo>
                <a:lnTo>
                  <a:pt x="405533" y="227118"/>
                </a:lnTo>
                <a:lnTo>
                  <a:pt x="412000" y="188645"/>
                </a:lnTo>
                <a:lnTo>
                  <a:pt x="430733" y="146939"/>
                </a:lnTo>
                <a:lnTo>
                  <a:pt x="460908" y="119024"/>
                </a:lnTo>
                <a:lnTo>
                  <a:pt x="502132" y="108775"/>
                </a:lnTo>
                <a:lnTo>
                  <a:pt x="534371" y="114379"/>
                </a:lnTo>
                <a:lnTo>
                  <a:pt x="557425" y="131205"/>
                </a:lnTo>
                <a:lnTo>
                  <a:pt x="571273" y="159272"/>
                </a:lnTo>
                <a:lnTo>
                  <a:pt x="575894" y="198602"/>
                </a:lnTo>
                <a:lnTo>
                  <a:pt x="575894" y="454596"/>
                </a:lnTo>
                <a:lnTo>
                  <a:pt x="693635" y="454596"/>
                </a:lnTo>
                <a:lnTo>
                  <a:pt x="693635" y="177012"/>
                </a:lnTo>
                <a:lnTo>
                  <a:pt x="693010" y="158060"/>
                </a:lnTo>
                <a:lnTo>
                  <a:pt x="683768" y="105613"/>
                </a:lnTo>
                <a:lnTo>
                  <a:pt x="663520" y="61682"/>
                </a:lnTo>
                <a:lnTo>
                  <a:pt x="632517" y="28628"/>
                </a:lnTo>
                <a:lnTo>
                  <a:pt x="590012" y="7324"/>
                </a:lnTo>
                <a:lnTo>
                  <a:pt x="555025" y="814"/>
                </a:lnTo>
                <a:lnTo>
                  <a:pt x="535457" y="0"/>
                </a:lnTo>
                <a:close/>
              </a:path>
            </a:pathLst>
          </a:custGeom>
          <a:solidFill>
            <a:srgbClr val="FFFFFF"/>
          </a:solidFill>
        </p:spPr>
        <p:txBody>
          <a:bodyPr wrap="square" lIns="0" tIns="0" rIns="0" bIns="0" rtlCol="0"/>
          <a:lstStyle/>
          <a:p>
            <a:endParaRPr/>
          </a:p>
        </p:txBody>
      </p:sp>
      <p:sp>
        <p:nvSpPr>
          <p:cNvPr id="4" name="object 4"/>
          <p:cNvSpPr/>
          <p:nvPr/>
        </p:nvSpPr>
        <p:spPr>
          <a:xfrm>
            <a:off x="1793519" y="8382000"/>
            <a:ext cx="980440" cy="469265"/>
          </a:xfrm>
          <a:custGeom>
            <a:avLst/>
            <a:gdLst/>
            <a:ahLst/>
            <a:cxnLst/>
            <a:rect l="l" t="t" r="r" b="b"/>
            <a:pathLst>
              <a:path w="980439" h="469264">
                <a:moveTo>
                  <a:pt x="467029" y="234492"/>
                </a:moveTo>
                <a:lnTo>
                  <a:pt x="462699" y="185318"/>
                </a:lnTo>
                <a:lnTo>
                  <a:pt x="449478" y="140119"/>
                </a:lnTo>
                <a:lnTo>
                  <a:pt x="433705" y="108762"/>
                </a:lnTo>
                <a:lnTo>
                  <a:pt x="428625" y="100063"/>
                </a:lnTo>
                <a:lnTo>
                  <a:pt x="400951" y="66065"/>
                </a:lnTo>
                <a:lnTo>
                  <a:pt x="367131" y="38404"/>
                </a:lnTo>
                <a:lnTo>
                  <a:pt x="349288" y="27901"/>
                </a:lnTo>
                <a:lnTo>
                  <a:pt x="349288" y="234492"/>
                </a:lnTo>
                <a:lnTo>
                  <a:pt x="348729" y="248907"/>
                </a:lnTo>
                <a:lnTo>
                  <a:pt x="340017" y="287540"/>
                </a:lnTo>
                <a:lnTo>
                  <a:pt x="314375" y="326986"/>
                </a:lnTo>
                <a:lnTo>
                  <a:pt x="277101" y="351739"/>
                </a:lnTo>
                <a:lnTo>
                  <a:pt x="233514" y="360222"/>
                </a:lnTo>
                <a:lnTo>
                  <a:pt x="221983" y="359702"/>
                </a:lnTo>
                <a:lnTo>
                  <a:pt x="179476" y="346989"/>
                </a:lnTo>
                <a:lnTo>
                  <a:pt x="144970" y="318477"/>
                </a:lnTo>
                <a:lnTo>
                  <a:pt x="122872" y="275463"/>
                </a:lnTo>
                <a:lnTo>
                  <a:pt x="117551" y="234492"/>
                </a:lnTo>
                <a:lnTo>
                  <a:pt x="118148" y="220091"/>
                </a:lnTo>
                <a:lnTo>
                  <a:pt x="127012" y="181533"/>
                </a:lnTo>
                <a:lnTo>
                  <a:pt x="152654" y="141998"/>
                </a:lnTo>
                <a:lnTo>
                  <a:pt x="189534" y="117246"/>
                </a:lnTo>
                <a:lnTo>
                  <a:pt x="233514" y="108762"/>
                </a:lnTo>
                <a:lnTo>
                  <a:pt x="244652" y="109283"/>
                </a:lnTo>
                <a:lnTo>
                  <a:pt x="287312" y="121996"/>
                </a:lnTo>
                <a:lnTo>
                  <a:pt x="321995" y="150520"/>
                </a:lnTo>
                <a:lnTo>
                  <a:pt x="344131" y="193611"/>
                </a:lnTo>
                <a:lnTo>
                  <a:pt x="349288" y="234492"/>
                </a:lnTo>
                <a:lnTo>
                  <a:pt x="349288" y="27901"/>
                </a:lnTo>
                <a:lnTo>
                  <a:pt x="305549" y="9855"/>
                </a:lnTo>
                <a:lnTo>
                  <a:pt x="258597" y="1092"/>
                </a:lnTo>
                <a:lnTo>
                  <a:pt x="233514" y="0"/>
                </a:lnTo>
                <a:lnTo>
                  <a:pt x="208445" y="1092"/>
                </a:lnTo>
                <a:lnTo>
                  <a:pt x="161493" y="9855"/>
                </a:lnTo>
                <a:lnTo>
                  <a:pt x="119049" y="27127"/>
                </a:lnTo>
                <a:lnTo>
                  <a:pt x="82156" y="51384"/>
                </a:lnTo>
                <a:lnTo>
                  <a:pt x="51308" y="82296"/>
                </a:lnTo>
                <a:lnTo>
                  <a:pt x="27051" y="119341"/>
                </a:lnTo>
                <a:lnTo>
                  <a:pt x="9740" y="162217"/>
                </a:lnTo>
                <a:lnTo>
                  <a:pt x="1079" y="209410"/>
                </a:lnTo>
                <a:lnTo>
                  <a:pt x="0" y="234492"/>
                </a:lnTo>
                <a:lnTo>
                  <a:pt x="1079" y="259588"/>
                </a:lnTo>
                <a:lnTo>
                  <a:pt x="9740" y="306768"/>
                </a:lnTo>
                <a:lnTo>
                  <a:pt x="27051" y="349643"/>
                </a:lnTo>
                <a:lnTo>
                  <a:pt x="51308" y="386689"/>
                </a:lnTo>
                <a:lnTo>
                  <a:pt x="82156" y="417601"/>
                </a:lnTo>
                <a:lnTo>
                  <a:pt x="119049" y="441858"/>
                </a:lnTo>
                <a:lnTo>
                  <a:pt x="161493" y="459130"/>
                </a:lnTo>
                <a:lnTo>
                  <a:pt x="208445" y="467893"/>
                </a:lnTo>
                <a:lnTo>
                  <a:pt x="233514" y="468985"/>
                </a:lnTo>
                <a:lnTo>
                  <a:pt x="258597" y="467893"/>
                </a:lnTo>
                <a:lnTo>
                  <a:pt x="305549" y="459130"/>
                </a:lnTo>
                <a:lnTo>
                  <a:pt x="347992" y="441858"/>
                </a:lnTo>
                <a:lnTo>
                  <a:pt x="384810" y="417601"/>
                </a:lnTo>
                <a:lnTo>
                  <a:pt x="415645" y="386689"/>
                </a:lnTo>
                <a:lnTo>
                  <a:pt x="433705" y="360222"/>
                </a:lnTo>
                <a:lnTo>
                  <a:pt x="439902" y="349643"/>
                </a:lnTo>
                <a:lnTo>
                  <a:pt x="449478" y="328866"/>
                </a:lnTo>
                <a:lnTo>
                  <a:pt x="457212" y="306768"/>
                </a:lnTo>
                <a:lnTo>
                  <a:pt x="462699" y="283679"/>
                </a:lnTo>
                <a:lnTo>
                  <a:pt x="465950" y="259588"/>
                </a:lnTo>
                <a:lnTo>
                  <a:pt x="467029" y="234492"/>
                </a:lnTo>
                <a:close/>
              </a:path>
              <a:path w="980439" h="469264">
                <a:moveTo>
                  <a:pt x="980211" y="28790"/>
                </a:moveTo>
                <a:lnTo>
                  <a:pt x="847280" y="28790"/>
                </a:lnTo>
                <a:lnTo>
                  <a:pt x="736841" y="309041"/>
                </a:lnTo>
                <a:lnTo>
                  <a:pt x="730529" y="309041"/>
                </a:lnTo>
                <a:lnTo>
                  <a:pt x="620864" y="28790"/>
                </a:lnTo>
                <a:lnTo>
                  <a:pt x="486956" y="28790"/>
                </a:lnTo>
                <a:lnTo>
                  <a:pt x="674712" y="468985"/>
                </a:lnTo>
                <a:lnTo>
                  <a:pt x="790676" y="468985"/>
                </a:lnTo>
                <a:lnTo>
                  <a:pt x="980211" y="28790"/>
                </a:lnTo>
                <a:close/>
              </a:path>
            </a:pathLst>
          </a:custGeom>
          <a:solidFill>
            <a:srgbClr val="FFFFFF"/>
          </a:solidFill>
        </p:spPr>
        <p:txBody>
          <a:bodyPr wrap="square" lIns="0" tIns="0" rIns="0" bIns="0" rtlCol="0"/>
          <a:lstStyle/>
          <a:p>
            <a:endParaRPr/>
          </a:p>
        </p:txBody>
      </p:sp>
      <p:sp>
        <p:nvSpPr>
          <p:cNvPr id="5" name="object 5"/>
          <p:cNvSpPr/>
          <p:nvPr/>
        </p:nvSpPr>
        <p:spPr>
          <a:xfrm>
            <a:off x="3047365" y="8207744"/>
            <a:ext cx="143510" cy="643255"/>
          </a:xfrm>
          <a:custGeom>
            <a:avLst/>
            <a:gdLst/>
            <a:ahLst/>
            <a:cxnLst/>
            <a:rect l="l" t="t" r="r" b="b"/>
            <a:pathLst>
              <a:path w="143510" h="643254">
                <a:moveTo>
                  <a:pt x="143217" y="0"/>
                </a:moveTo>
                <a:lnTo>
                  <a:pt x="0" y="0"/>
                </a:lnTo>
                <a:lnTo>
                  <a:pt x="0" y="643242"/>
                </a:lnTo>
                <a:lnTo>
                  <a:pt x="143217" y="643242"/>
                </a:lnTo>
                <a:lnTo>
                  <a:pt x="143217" y="0"/>
                </a:lnTo>
                <a:close/>
              </a:path>
            </a:pathLst>
          </a:custGeom>
          <a:solidFill>
            <a:srgbClr val="FFFFFF"/>
          </a:solidFill>
        </p:spPr>
        <p:txBody>
          <a:bodyPr wrap="square" lIns="0" tIns="0" rIns="0" bIns="0" rtlCol="0"/>
          <a:lstStyle/>
          <a:p>
            <a:endParaRPr/>
          </a:p>
        </p:txBody>
      </p:sp>
      <p:sp>
        <p:nvSpPr>
          <p:cNvPr id="6" name="object 6"/>
          <p:cNvSpPr/>
          <p:nvPr/>
        </p:nvSpPr>
        <p:spPr>
          <a:xfrm>
            <a:off x="3272790" y="8004709"/>
            <a:ext cx="143510" cy="846455"/>
          </a:xfrm>
          <a:custGeom>
            <a:avLst/>
            <a:gdLst/>
            <a:ahLst/>
            <a:cxnLst/>
            <a:rect l="l" t="t" r="r" b="b"/>
            <a:pathLst>
              <a:path w="143510" h="846454">
                <a:moveTo>
                  <a:pt x="143217" y="0"/>
                </a:moveTo>
                <a:lnTo>
                  <a:pt x="0" y="0"/>
                </a:lnTo>
                <a:lnTo>
                  <a:pt x="0" y="846277"/>
                </a:lnTo>
                <a:lnTo>
                  <a:pt x="143217" y="846277"/>
                </a:lnTo>
                <a:lnTo>
                  <a:pt x="143217" y="0"/>
                </a:lnTo>
                <a:close/>
              </a:path>
            </a:pathLst>
          </a:custGeom>
          <a:solidFill>
            <a:srgbClr val="FFFFFF"/>
          </a:solidFill>
        </p:spPr>
        <p:txBody>
          <a:bodyPr wrap="square" lIns="0" tIns="0" rIns="0" bIns="0" rtlCol="0"/>
          <a:lstStyle/>
          <a:p>
            <a:endParaRPr/>
          </a:p>
        </p:txBody>
      </p:sp>
      <p:sp>
        <p:nvSpPr>
          <p:cNvPr id="7" name="object 7"/>
          <p:cNvSpPr/>
          <p:nvPr/>
        </p:nvSpPr>
        <p:spPr>
          <a:xfrm>
            <a:off x="3723640" y="7612203"/>
            <a:ext cx="143510" cy="1238885"/>
          </a:xfrm>
          <a:custGeom>
            <a:avLst/>
            <a:gdLst/>
            <a:ahLst/>
            <a:cxnLst/>
            <a:rect l="l" t="t" r="r" b="b"/>
            <a:pathLst>
              <a:path w="143510" h="1238885">
                <a:moveTo>
                  <a:pt x="143217" y="0"/>
                </a:moveTo>
                <a:lnTo>
                  <a:pt x="0" y="0"/>
                </a:lnTo>
                <a:lnTo>
                  <a:pt x="0" y="1238783"/>
                </a:lnTo>
                <a:lnTo>
                  <a:pt x="143217" y="1238783"/>
                </a:lnTo>
                <a:lnTo>
                  <a:pt x="143217" y="0"/>
                </a:lnTo>
                <a:close/>
              </a:path>
            </a:pathLst>
          </a:custGeom>
          <a:solidFill>
            <a:srgbClr val="FFFFFF"/>
          </a:solidFill>
        </p:spPr>
        <p:txBody>
          <a:bodyPr wrap="square" lIns="0" tIns="0" rIns="0" bIns="0" rtlCol="0"/>
          <a:lstStyle/>
          <a:p>
            <a:endParaRPr/>
          </a:p>
        </p:txBody>
      </p:sp>
      <p:sp>
        <p:nvSpPr>
          <p:cNvPr id="8" name="object 8"/>
          <p:cNvSpPr/>
          <p:nvPr/>
        </p:nvSpPr>
        <p:spPr>
          <a:xfrm>
            <a:off x="3498215" y="7801661"/>
            <a:ext cx="143510" cy="1049655"/>
          </a:xfrm>
          <a:custGeom>
            <a:avLst/>
            <a:gdLst/>
            <a:ahLst/>
            <a:cxnLst/>
            <a:rect l="l" t="t" r="r" b="b"/>
            <a:pathLst>
              <a:path w="143510" h="1049654">
                <a:moveTo>
                  <a:pt x="143217" y="0"/>
                </a:moveTo>
                <a:lnTo>
                  <a:pt x="0" y="0"/>
                </a:lnTo>
                <a:lnTo>
                  <a:pt x="0" y="1049324"/>
                </a:lnTo>
                <a:lnTo>
                  <a:pt x="143217" y="1049324"/>
                </a:lnTo>
                <a:lnTo>
                  <a:pt x="143217" y="0"/>
                </a:lnTo>
                <a:close/>
              </a:path>
            </a:pathLst>
          </a:custGeom>
          <a:solidFill>
            <a:srgbClr val="FFFFFF"/>
          </a:solidFill>
        </p:spPr>
        <p:txBody>
          <a:bodyPr wrap="square" lIns="0" tIns="0" rIns="0" bIns="0" rtlCol="0"/>
          <a:lstStyle/>
          <a:p>
            <a:endParaRPr/>
          </a:p>
        </p:txBody>
      </p:sp>
      <p:sp>
        <p:nvSpPr>
          <p:cNvPr id="9" name="object 9"/>
          <p:cNvSpPr/>
          <p:nvPr/>
        </p:nvSpPr>
        <p:spPr>
          <a:xfrm>
            <a:off x="266848" y="8222018"/>
            <a:ext cx="443865" cy="629285"/>
          </a:xfrm>
          <a:custGeom>
            <a:avLst/>
            <a:gdLst/>
            <a:ahLst/>
            <a:cxnLst/>
            <a:rect l="l" t="t" r="r" b="b"/>
            <a:pathLst>
              <a:path w="443864" h="629285">
                <a:moveTo>
                  <a:pt x="201955" y="180441"/>
                </a:moveTo>
                <a:lnTo>
                  <a:pt x="162521" y="184621"/>
                </a:lnTo>
                <a:lnTo>
                  <a:pt x="125031" y="197192"/>
                </a:lnTo>
                <a:lnTo>
                  <a:pt x="90644" y="217165"/>
                </a:lnTo>
                <a:lnTo>
                  <a:pt x="60553" y="243585"/>
                </a:lnTo>
                <a:lnTo>
                  <a:pt x="35552" y="276129"/>
                </a:lnTo>
                <a:lnTo>
                  <a:pt x="16370" y="314464"/>
                </a:lnTo>
                <a:lnTo>
                  <a:pt x="4094" y="357658"/>
                </a:lnTo>
                <a:lnTo>
                  <a:pt x="0" y="404710"/>
                </a:lnTo>
                <a:lnTo>
                  <a:pt x="1023" y="428716"/>
                </a:lnTo>
                <a:lnTo>
                  <a:pt x="9210" y="473821"/>
                </a:lnTo>
                <a:lnTo>
                  <a:pt x="25229" y="514823"/>
                </a:lnTo>
                <a:lnTo>
                  <a:pt x="47329" y="550275"/>
                </a:lnTo>
                <a:lnTo>
                  <a:pt x="75055" y="579830"/>
                </a:lnTo>
                <a:lnTo>
                  <a:pt x="107307" y="603024"/>
                </a:lnTo>
                <a:lnTo>
                  <a:pt x="143530" y="619537"/>
                </a:lnTo>
                <a:lnTo>
                  <a:pt x="181999" y="627918"/>
                </a:lnTo>
                <a:lnTo>
                  <a:pt x="201955" y="628967"/>
                </a:lnTo>
                <a:lnTo>
                  <a:pt x="225020" y="627786"/>
                </a:lnTo>
                <a:lnTo>
                  <a:pt x="265406" y="618342"/>
                </a:lnTo>
                <a:lnTo>
                  <a:pt x="311053" y="589233"/>
                </a:lnTo>
                <a:lnTo>
                  <a:pt x="330834" y="564527"/>
                </a:lnTo>
                <a:lnTo>
                  <a:pt x="443420" y="564527"/>
                </a:lnTo>
                <a:lnTo>
                  <a:pt x="443420" y="525017"/>
                </a:lnTo>
                <a:lnTo>
                  <a:pt x="225170" y="525017"/>
                </a:lnTo>
                <a:lnTo>
                  <a:pt x="214102" y="524480"/>
                </a:lnTo>
                <a:lnTo>
                  <a:pt x="172806" y="511690"/>
                </a:lnTo>
                <a:lnTo>
                  <a:pt x="139580" y="484197"/>
                </a:lnTo>
                <a:lnTo>
                  <a:pt x="117895" y="443038"/>
                </a:lnTo>
                <a:lnTo>
                  <a:pt x="112585" y="404710"/>
                </a:lnTo>
                <a:lnTo>
                  <a:pt x="113175" y="391287"/>
                </a:lnTo>
                <a:lnTo>
                  <a:pt x="127123" y="344126"/>
                </a:lnTo>
                <a:lnTo>
                  <a:pt x="154971" y="309746"/>
                </a:lnTo>
                <a:lnTo>
                  <a:pt x="192827" y="289229"/>
                </a:lnTo>
                <a:lnTo>
                  <a:pt x="225170" y="284391"/>
                </a:lnTo>
                <a:lnTo>
                  <a:pt x="443420" y="284391"/>
                </a:lnTo>
                <a:lnTo>
                  <a:pt x="443420" y="244881"/>
                </a:lnTo>
                <a:lnTo>
                  <a:pt x="330834" y="244881"/>
                </a:lnTo>
                <a:lnTo>
                  <a:pt x="322009" y="232048"/>
                </a:lnTo>
                <a:lnTo>
                  <a:pt x="311053" y="220179"/>
                </a:lnTo>
                <a:lnTo>
                  <a:pt x="265406" y="191066"/>
                </a:lnTo>
                <a:lnTo>
                  <a:pt x="225020" y="181622"/>
                </a:lnTo>
                <a:lnTo>
                  <a:pt x="201955" y="180441"/>
                </a:lnTo>
                <a:close/>
              </a:path>
              <a:path w="443864" h="629285">
                <a:moveTo>
                  <a:pt x="443420" y="564527"/>
                </a:moveTo>
                <a:lnTo>
                  <a:pt x="337680" y="564527"/>
                </a:lnTo>
                <a:lnTo>
                  <a:pt x="337680" y="615226"/>
                </a:lnTo>
                <a:lnTo>
                  <a:pt x="443420" y="615226"/>
                </a:lnTo>
                <a:lnTo>
                  <a:pt x="443420" y="564527"/>
                </a:lnTo>
                <a:close/>
              </a:path>
              <a:path w="443864" h="629285">
                <a:moveTo>
                  <a:pt x="443420" y="284391"/>
                </a:moveTo>
                <a:lnTo>
                  <a:pt x="225170" y="284391"/>
                </a:lnTo>
                <a:lnTo>
                  <a:pt x="236168" y="284902"/>
                </a:lnTo>
                <a:lnTo>
                  <a:pt x="246926" y="286437"/>
                </a:lnTo>
                <a:lnTo>
                  <a:pt x="286673" y="302569"/>
                </a:lnTo>
                <a:lnTo>
                  <a:pt x="317293" y="333381"/>
                </a:lnTo>
                <a:lnTo>
                  <a:pt x="335324" y="377847"/>
                </a:lnTo>
                <a:lnTo>
                  <a:pt x="337680" y="404710"/>
                </a:lnTo>
                <a:lnTo>
                  <a:pt x="337091" y="418515"/>
                </a:lnTo>
                <a:lnTo>
                  <a:pt x="323147" y="466143"/>
                </a:lnTo>
                <a:lnTo>
                  <a:pt x="295301" y="500485"/>
                </a:lnTo>
                <a:lnTo>
                  <a:pt x="257435" y="520415"/>
                </a:lnTo>
                <a:lnTo>
                  <a:pt x="225170" y="525017"/>
                </a:lnTo>
                <a:lnTo>
                  <a:pt x="443420" y="525017"/>
                </a:lnTo>
                <a:lnTo>
                  <a:pt x="443420" y="284391"/>
                </a:lnTo>
                <a:close/>
              </a:path>
              <a:path w="443864" h="629285">
                <a:moveTo>
                  <a:pt x="443420" y="0"/>
                </a:moveTo>
                <a:lnTo>
                  <a:pt x="330834" y="0"/>
                </a:lnTo>
                <a:lnTo>
                  <a:pt x="330886" y="185164"/>
                </a:lnTo>
                <a:lnTo>
                  <a:pt x="337680" y="244881"/>
                </a:lnTo>
                <a:lnTo>
                  <a:pt x="443420" y="244881"/>
                </a:lnTo>
                <a:lnTo>
                  <a:pt x="443420" y="0"/>
                </a:lnTo>
                <a:close/>
              </a:path>
            </a:pathLst>
          </a:custGeom>
          <a:solidFill>
            <a:srgbClr val="FFFFFF"/>
          </a:solidFill>
        </p:spPr>
        <p:txBody>
          <a:bodyPr wrap="square" lIns="0" tIns="0" rIns="0" bIns="0" rtlCol="0"/>
          <a:lstStyle/>
          <a:p>
            <a:endParaRPr/>
          </a:p>
        </p:txBody>
      </p:sp>
      <p:sp>
        <p:nvSpPr>
          <p:cNvPr id="10" name="object 10"/>
          <p:cNvSpPr/>
          <p:nvPr/>
        </p:nvSpPr>
        <p:spPr>
          <a:xfrm>
            <a:off x="797052" y="8228864"/>
            <a:ext cx="145415" cy="622300"/>
          </a:xfrm>
          <a:custGeom>
            <a:avLst/>
            <a:gdLst/>
            <a:ahLst/>
            <a:cxnLst/>
            <a:rect l="l" t="t" r="r" b="b"/>
            <a:pathLst>
              <a:path w="145414" h="622300">
                <a:moveTo>
                  <a:pt x="128879" y="201079"/>
                </a:moveTo>
                <a:lnTo>
                  <a:pt x="16294" y="201079"/>
                </a:lnTo>
                <a:lnTo>
                  <a:pt x="16294" y="622122"/>
                </a:lnTo>
                <a:lnTo>
                  <a:pt x="128879" y="622122"/>
                </a:lnTo>
                <a:lnTo>
                  <a:pt x="128879" y="201079"/>
                </a:lnTo>
                <a:close/>
              </a:path>
              <a:path w="145414" h="622300">
                <a:moveTo>
                  <a:pt x="72161" y="0"/>
                </a:moveTo>
                <a:lnTo>
                  <a:pt x="31789" y="12245"/>
                </a:lnTo>
                <a:lnTo>
                  <a:pt x="5587" y="43814"/>
                </a:lnTo>
                <a:lnTo>
                  <a:pt x="0" y="72161"/>
                </a:lnTo>
                <a:lnTo>
                  <a:pt x="342" y="79744"/>
                </a:lnTo>
                <a:lnTo>
                  <a:pt x="16375" y="118178"/>
                </a:lnTo>
                <a:lnTo>
                  <a:pt x="50998" y="141228"/>
                </a:lnTo>
                <a:lnTo>
                  <a:pt x="72161" y="144373"/>
                </a:lnTo>
                <a:lnTo>
                  <a:pt x="86673" y="143055"/>
                </a:lnTo>
                <a:lnTo>
                  <a:pt x="123698" y="123316"/>
                </a:lnTo>
                <a:lnTo>
                  <a:pt x="143888" y="86648"/>
                </a:lnTo>
                <a:lnTo>
                  <a:pt x="145237" y="72161"/>
                </a:lnTo>
                <a:lnTo>
                  <a:pt x="143888" y="57702"/>
                </a:lnTo>
                <a:lnTo>
                  <a:pt x="123698" y="21043"/>
                </a:lnTo>
                <a:lnTo>
                  <a:pt x="86673" y="1316"/>
                </a:lnTo>
                <a:lnTo>
                  <a:pt x="72161" y="0"/>
                </a:lnTo>
                <a:close/>
              </a:path>
            </a:pathLst>
          </a:custGeom>
          <a:solidFill>
            <a:srgbClr val="FFFFFF"/>
          </a:solidFill>
        </p:spPr>
        <p:txBody>
          <a:bodyPr wrap="square" lIns="0" tIns="0" rIns="0" bIns="0" rtlCol="0"/>
          <a:lstStyle/>
          <a:p>
            <a:endParaRPr/>
          </a:p>
        </p:txBody>
      </p:sp>
      <p:sp>
        <p:nvSpPr>
          <p:cNvPr id="11" name="object 11"/>
          <p:cNvSpPr/>
          <p:nvPr/>
        </p:nvSpPr>
        <p:spPr>
          <a:xfrm>
            <a:off x="2821025" y="8228864"/>
            <a:ext cx="145415" cy="622300"/>
          </a:xfrm>
          <a:custGeom>
            <a:avLst/>
            <a:gdLst/>
            <a:ahLst/>
            <a:cxnLst/>
            <a:rect l="l" t="t" r="r" b="b"/>
            <a:pathLst>
              <a:path w="145414" h="622300">
                <a:moveTo>
                  <a:pt x="128866" y="201079"/>
                </a:moveTo>
                <a:lnTo>
                  <a:pt x="16281" y="201079"/>
                </a:lnTo>
                <a:lnTo>
                  <a:pt x="16281" y="622122"/>
                </a:lnTo>
                <a:lnTo>
                  <a:pt x="128866" y="622122"/>
                </a:lnTo>
                <a:lnTo>
                  <a:pt x="128866" y="201079"/>
                </a:lnTo>
                <a:close/>
              </a:path>
              <a:path w="145414" h="622300">
                <a:moveTo>
                  <a:pt x="72161" y="0"/>
                </a:moveTo>
                <a:lnTo>
                  <a:pt x="31784" y="12245"/>
                </a:lnTo>
                <a:lnTo>
                  <a:pt x="5587" y="43814"/>
                </a:lnTo>
                <a:lnTo>
                  <a:pt x="0" y="72161"/>
                </a:lnTo>
                <a:lnTo>
                  <a:pt x="342" y="79744"/>
                </a:lnTo>
                <a:lnTo>
                  <a:pt x="16375" y="118178"/>
                </a:lnTo>
                <a:lnTo>
                  <a:pt x="50998" y="141228"/>
                </a:lnTo>
                <a:lnTo>
                  <a:pt x="72161" y="144373"/>
                </a:lnTo>
                <a:lnTo>
                  <a:pt x="86673" y="143055"/>
                </a:lnTo>
                <a:lnTo>
                  <a:pt x="123698" y="123316"/>
                </a:lnTo>
                <a:lnTo>
                  <a:pt x="143888" y="86648"/>
                </a:lnTo>
                <a:lnTo>
                  <a:pt x="145237" y="72161"/>
                </a:lnTo>
                <a:lnTo>
                  <a:pt x="143888" y="57702"/>
                </a:lnTo>
                <a:lnTo>
                  <a:pt x="123698" y="21043"/>
                </a:lnTo>
                <a:lnTo>
                  <a:pt x="86673" y="1316"/>
                </a:lnTo>
                <a:lnTo>
                  <a:pt x="72161" y="0"/>
                </a:lnTo>
                <a:close/>
              </a:path>
            </a:pathLst>
          </a:custGeom>
          <a:solidFill>
            <a:srgbClr val="FFFFFF"/>
          </a:solidFill>
        </p:spPr>
        <p:txBody>
          <a:bodyPr wrap="square" lIns="0" tIns="0" rIns="0" bIns="0" rtlCol="0"/>
          <a:lstStyle/>
          <a:p>
            <a:endParaRPr/>
          </a:p>
        </p:txBody>
      </p:sp>
      <p:sp>
        <p:nvSpPr>
          <p:cNvPr id="42" name="TextBox 41">
            <a:extLst>
              <a:ext uri="{FF2B5EF4-FFF2-40B4-BE49-F238E27FC236}">
                <a16:creationId xmlns:a16="http://schemas.microsoft.com/office/drawing/2014/main" id="{95BE9AC4-D9A9-8139-392E-C912F832AC4D}"/>
              </a:ext>
            </a:extLst>
          </p:cNvPr>
          <p:cNvSpPr txBox="1"/>
          <p:nvPr/>
        </p:nvSpPr>
        <p:spPr>
          <a:xfrm>
            <a:off x="4953000" y="5867400"/>
            <a:ext cx="2209800" cy="1200329"/>
          </a:xfrm>
          <a:prstGeom prst="rect">
            <a:avLst/>
          </a:prstGeom>
          <a:noFill/>
        </p:spPr>
        <p:txBody>
          <a:bodyPr wrap="square" rtlCol="0">
            <a:spAutoFit/>
          </a:bodyPr>
          <a:lstStyle/>
          <a:p>
            <a:r>
              <a:rPr lang="es-MX" dirty="0">
                <a:solidFill>
                  <a:schemeClr val="bg1"/>
                </a:solidFill>
              </a:rPr>
              <a:t>Alberto Quiroz</a:t>
            </a:r>
          </a:p>
          <a:p>
            <a:r>
              <a:rPr lang="es-MX" dirty="0">
                <a:solidFill>
                  <a:schemeClr val="bg1"/>
                </a:solidFill>
              </a:rPr>
              <a:t>Ricardo Donoso</a:t>
            </a:r>
          </a:p>
          <a:p>
            <a:r>
              <a:rPr lang="es-MX" dirty="0">
                <a:solidFill>
                  <a:schemeClr val="bg1"/>
                </a:solidFill>
              </a:rPr>
              <a:t>Juan Pedro Martínez</a:t>
            </a:r>
          </a:p>
          <a:p>
            <a:r>
              <a:rPr lang="es-MX" dirty="0">
                <a:solidFill>
                  <a:schemeClr val="bg1"/>
                </a:solidFill>
              </a:rPr>
              <a:t>Emilio Segura</a:t>
            </a:r>
            <a:endParaRPr lang="es-ES" dirty="0">
              <a:solidFill>
                <a:schemeClr val="bg1"/>
              </a:solidFill>
            </a:endParaRPr>
          </a:p>
        </p:txBody>
      </p:sp>
      <p:sp>
        <p:nvSpPr>
          <p:cNvPr id="43" name="TextBox 42">
            <a:extLst>
              <a:ext uri="{FF2B5EF4-FFF2-40B4-BE49-F238E27FC236}">
                <a16:creationId xmlns:a16="http://schemas.microsoft.com/office/drawing/2014/main" id="{918B0C9A-5142-4483-010C-AB623285F05F}"/>
              </a:ext>
            </a:extLst>
          </p:cNvPr>
          <p:cNvSpPr txBox="1"/>
          <p:nvPr/>
        </p:nvSpPr>
        <p:spPr>
          <a:xfrm>
            <a:off x="1861540" y="2390507"/>
            <a:ext cx="2939060" cy="1477328"/>
          </a:xfrm>
          <a:prstGeom prst="rect">
            <a:avLst/>
          </a:prstGeom>
          <a:noFill/>
        </p:spPr>
        <p:txBody>
          <a:bodyPr wrap="square" rtlCol="0">
            <a:spAutoFit/>
          </a:bodyPr>
          <a:lstStyle/>
          <a:p>
            <a:endParaRPr lang="es-MX" dirty="0">
              <a:solidFill>
                <a:schemeClr val="bg1"/>
              </a:solidFill>
            </a:endParaRPr>
          </a:p>
          <a:p>
            <a:r>
              <a:rPr lang="es-MX" dirty="0">
                <a:solidFill>
                  <a:schemeClr val="bg1"/>
                </a:solidFill>
              </a:rPr>
              <a:t>TOPIC: </a:t>
            </a:r>
          </a:p>
          <a:p>
            <a:r>
              <a:rPr lang="es-MX" dirty="0">
                <a:solidFill>
                  <a:schemeClr val="bg1"/>
                </a:solidFill>
              </a:rPr>
              <a:t>FINAL PROJECT- Machine </a:t>
            </a:r>
            <a:r>
              <a:rPr lang="es-MX" dirty="0" err="1">
                <a:solidFill>
                  <a:schemeClr val="bg1"/>
                </a:solidFill>
              </a:rPr>
              <a:t>Learning</a:t>
            </a:r>
            <a:r>
              <a:rPr lang="es-MX" dirty="0">
                <a:solidFill>
                  <a:schemeClr val="bg1"/>
                </a:solidFill>
              </a:rPr>
              <a:t> </a:t>
            </a:r>
            <a:r>
              <a:rPr lang="es-MX" dirty="0" err="1">
                <a:solidFill>
                  <a:schemeClr val="bg1"/>
                </a:solidFill>
              </a:rPr>
              <a:t>model</a:t>
            </a:r>
            <a:r>
              <a:rPr lang="es-MX" dirty="0">
                <a:solidFill>
                  <a:schemeClr val="bg1"/>
                </a:solidFill>
              </a:rPr>
              <a:t> </a:t>
            </a:r>
            <a:r>
              <a:rPr lang="es-MX" dirty="0" err="1">
                <a:solidFill>
                  <a:schemeClr val="bg1"/>
                </a:solidFill>
              </a:rPr>
              <a:t>for</a:t>
            </a:r>
            <a:r>
              <a:rPr lang="es-MX" dirty="0">
                <a:solidFill>
                  <a:schemeClr val="bg1"/>
                </a:solidFill>
              </a:rPr>
              <a:t> </a:t>
            </a:r>
            <a:r>
              <a:rPr lang="es-MX" dirty="0" err="1">
                <a:solidFill>
                  <a:schemeClr val="bg1"/>
                </a:solidFill>
              </a:rPr>
              <a:t>inventory</a:t>
            </a:r>
            <a:r>
              <a:rPr lang="es-MX" dirty="0">
                <a:solidFill>
                  <a:schemeClr val="bg1"/>
                </a:solidFill>
              </a:rPr>
              <a:t> </a:t>
            </a:r>
            <a:r>
              <a:rPr lang="es-MX" dirty="0" err="1">
                <a:solidFill>
                  <a:schemeClr val="bg1"/>
                </a:solidFill>
              </a:rPr>
              <a:t>optimization</a:t>
            </a:r>
            <a:endParaRPr lang="es-ES" dirty="0">
              <a:solidFill>
                <a:schemeClr val="bg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D158671-4633-B41D-96D5-640B7B11448B}"/>
              </a:ext>
            </a:extLst>
          </p:cNvPr>
          <p:cNvSpPr txBox="1"/>
          <p:nvPr/>
        </p:nvSpPr>
        <p:spPr>
          <a:xfrm>
            <a:off x="710713" y="99231"/>
            <a:ext cx="6629400" cy="1785104"/>
          </a:xfrm>
          <a:prstGeom prst="rect">
            <a:avLst/>
          </a:prstGeom>
          <a:solidFill>
            <a:schemeClr val="bg1"/>
          </a:solidFill>
        </p:spPr>
        <p:txBody>
          <a:bodyPr wrap="square">
            <a:spAutoFit/>
          </a:bodyPr>
          <a:lstStyle/>
          <a:p>
            <a:endParaRPr lang="en-US" b="0" i="0" dirty="0">
              <a:solidFill>
                <a:sysClr val="windowText" lastClr="000000"/>
              </a:solidFill>
              <a:effectLst/>
              <a:latin typeface="-apple-system"/>
            </a:endParaRPr>
          </a:p>
          <a:p>
            <a:endParaRPr lang="en-US" b="1" dirty="0">
              <a:solidFill>
                <a:sysClr val="windowText" lastClr="000000"/>
              </a:solidFill>
              <a:latin typeface="-apple-system"/>
            </a:endParaRPr>
          </a:p>
          <a:p>
            <a:r>
              <a:rPr lang="en-US" sz="2000" b="1" dirty="0">
                <a:solidFill>
                  <a:sysClr val="windowText" lastClr="000000"/>
                </a:solidFill>
                <a:latin typeface="-apple-system"/>
              </a:rPr>
              <a:t>Results of the Analysis</a:t>
            </a:r>
          </a:p>
          <a:p>
            <a:r>
              <a:rPr lang="en-US" dirty="0">
                <a:solidFill>
                  <a:sysClr val="windowText" lastClr="000000"/>
                </a:solidFill>
                <a:latin typeface="-apple-system"/>
              </a:rPr>
              <a:t>We merged our 5 csv files into 1 and generate our DF, which will be grouped by store name, product brand, month, qty and total sales, previous to start our machine learning model</a:t>
            </a:r>
          </a:p>
        </p:txBody>
      </p:sp>
      <p:sp>
        <p:nvSpPr>
          <p:cNvPr id="3" name="object 3">
            <a:extLst>
              <a:ext uri="{FF2B5EF4-FFF2-40B4-BE49-F238E27FC236}">
                <a16:creationId xmlns:a16="http://schemas.microsoft.com/office/drawing/2014/main" id="{94483F8E-8FE0-F68C-A6C6-45B9C9B160B8}"/>
              </a:ext>
            </a:extLst>
          </p:cNvPr>
          <p:cNvSpPr/>
          <p:nvPr/>
        </p:nvSpPr>
        <p:spPr>
          <a:xfrm>
            <a:off x="1028114" y="8917667"/>
            <a:ext cx="694055" cy="454659"/>
          </a:xfrm>
          <a:custGeom>
            <a:avLst/>
            <a:gdLst/>
            <a:ahLst/>
            <a:cxnLst/>
            <a:rect l="l" t="t" r="r" b="b"/>
            <a:pathLst>
              <a:path w="694054" h="454660">
                <a:moveTo>
                  <a:pt x="535457" y="0"/>
                </a:moveTo>
                <a:lnTo>
                  <a:pt x="485613" y="5978"/>
                </a:lnTo>
                <a:lnTo>
                  <a:pt x="443750" y="23863"/>
                </a:lnTo>
                <a:lnTo>
                  <a:pt x="410344" y="50038"/>
                </a:lnTo>
                <a:lnTo>
                  <a:pt x="385368" y="80860"/>
                </a:lnTo>
                <a:lnTo>
                  <a:pt x="377013" y="64462"/>
                </a:lnTo>
                <a:lnTo>
                  <a:pt x="336854" y="23380"/>
                </a:lnTo>
                <a:lnTo>
                  <a:pt x="298719" y="5846"/>
                </a:lnTo>
                <a:lnTo>
                  <a:pt x="252450" y="0"/>
                </a:lnTo>
                <a:lnTo>
                  <a:pt x="231330" y="1240"/>
                </a:lnTo>
                <a:lnTo>
                  <a:pt x="191982" y="11154"/>
                </a:lnTo>
                <a:lnTo>
                  <a:pt x="156957" y="30457"/>
                </a:lnTo>
                <a:lnTo>
                  <a:pt x="128989" y="56489"/>
                </a:lnTo>
                <a:lnTo>
                  <a:pt x="117741" y="71894"/>
                </a:lnTo>
                <a:lnTo>
                  <a:pt x="110439" y="71894"/>
                </a:lnTo>
                <a:lnTo>
                  <a:pt x="110439" y="14401"/>
                </a:lnTo>
                <a:lnTo>
                  <a:pt x="0" y="14401"/>
                </a:lnTo>
                <a:lnTo>
                  <a:pt x="0" y="454596"/>
                </a:lnTo>
                <a:lnTo>
                  <a:pt x="117741" y="454596"/>
                </a:lnTo>
                <a:lnTo>
                  <a:pt x="117741" y="240817"/>
                </a:lnTo>
                <a:lnTo>
                  <a:pt x="118117" y="227118"/>
                </a:lnTo>
                <a:lnTo>
                  <a:pt x="124053" y="188645"/>
                </a:lnTo>
                <a:lnTo>
                  <a:pt x="141998" y="146939"/>
                </a:lnTo>
                <a:lnTo>
                  <a:pt x="170789" y="119024"/>
                </a:lnTo>
                <a:lnTo>
                  <a:pt x="210235" y="108775"/>
                </a:lnTo>
                <a:lnTo>
                  <a:pt x="244031" y="114379"/>
                </a:lnTo>
                <a:lnTo>
                  <a:pt x="268197" y="131205"/>
                </a:lnTo>
                <a:lnTo>
                  <a:pt x="282710" y="159272"/>
                </a:lnTo>
                <a:lnTo>
                  <a:pt x="287553" y="198602"/>
                </a:lnTo>
                <a:lnTo>
                  <a:pt x="287553" y="454596"/>
                </a:lnTo>
                <a:lnTo>
                  <a:pt x="405091" y="454596"/>
                </a:lnTo>
                <a:lnTo>
                  <a:pt x="405091" y="240817"/>
                </a:lnTo>
                <a:lnTo>
                  <a:pt x="405533" y="227118"/>
                </a:lnTo>
                <a:lnTo>
                  <a:pt x="412000" y="188645"/>
                </a:lnTo>
                <a:lnTo>
                  <a:pt x="430733" y="146939"/>
                </a:lnTo>
                <a:lnTo>
                  <a:pt x="460908" y="119024"/>
                </a:lnTo>
                <a:lnTo>
                  <a:pt x="502132" y="108775"/>
                </a:lnTo>
                <a:lnTo>
                  <a:pt x="534371" y="114379"/>
                </a:lnTo>
                <a:lnTo>
                  <a:pt x="557425" y="131205"/>
                </a:lnTo>
                <a:lnTo>
                  <a:pt x="571273" y="159272"/>
                </a:lnTo>
                <a:lnTo>
                  <a:pt x="575894" y="198602"/>
                </a:lnTo>
                <a:lnTo>
                  <a:pt x="575894" y="454596"/>
                </a:lnTo>
                <a:lnTo>
                  <a:pt x="693635" y="454596"/>
                </a:lnTo>
                <a:lnTo>
                  <a:pt x="693635" y="177012"/>
                </a:lnTo>
                <a:lnTo>
                  <a:pt x="693010" y="158060"/>
                </a:lnTo>
                <a:lnTo>
                  <a:pt x="683768" y="105613"/>
                </a:lnTo>
                <a:lnTo>
                  <a:pt x="663520" y="61682"/>
                </a:lnTo>
                <a:lnTo>
                  <a:pt x="632517" y="28628"/>
                </a:lnTo>
                <a:lnTo>
                  <a:pt x="590012" y="7324"/>
                </a:lnTo>
                <a:lnTo>
                  <a:pt x="555025" y="814"/>
                </a:lnTo>
                <a:lnTo>
                  <a:pt x="535457" y="0"/>
                </a:lnTo>
                <a:close/>
              </a:path>
            </a:pathLst>
          </a:custGeom>
          <a:solidFill>
            <a:srgbClr val="0067A2"/>
          </a:solidFill>
        </p:spPr>
        <p:txBody>
          <a:bodyPr wrap="square" lIns="0" tIns="0" rIns="0" bIns="0" rtlCol="0"/>
          <a:lstStyle/>
          <a:p>
            <a:endParaRPr/>
          </a:p>
        </p:txBody>
      </p:sp>
      <p:sp>
        <p:nvSpPr>
          <p:cNvPr id="4" name="object 4">
            <a:extLst>
              <a:ext uri="{FF2B5EF4-FFF2-40B4-BE49-F238E27FC236}">
                <a16:creationId xmlns:a16="http://schemas.microsoft.com/office/drawing/2014/main" id="{1E3C88E2-196E-3A29-794C-657AA2A1BD24}"/>
              </a:ext>
            </a:extLst>
          </p:cNvPr>
          <p:cNvSpPr/>
          <p:nvPr/>
        </p:nvSpPr>
        <p:spPr>
          <a:xfrm>
            <a:off x="1793519" y="8903284"/>
            <a:ext cx="980440" cy="469265"/>
          </a:xfrm>
          <a:custGeom>
            <a:avLst/>
            <a:gdLst/>
            <a:ahLst/>
            <a:cxnLst/>
            <a:rect l="l" t="t" r="r" b="b"/>
            <a:pathLst>
              <a:path w="980439" h="469264">
                <a:moveTo>
                  <a:pt x="467029" y="234492"/>
                </a:moveTo>
                <a:lnTo>
                  <a:pt x="462699" y="185318"/>
                </a:lnTo>
                <a:lnTo>
                  <a:pt x="449478" y="140119"/>
                </a:lnTo>
                <a:lnTo>
                  <a:pt x="433705" y="108762"/>
                </a:lnTo>
                <a:lnTo>
                  <a:pt x="428625" y="100063"/>
                </a:lnTo>
                <a:lnTo>
                  <a:pt x="400951" y="66065"/>
                </a:lnTo>
                <a:lnTo>
                  <a:pt x="367131" y="38404"/>
                </a:lnTo>
                <a:lnTo>
                  <a:pt x="349288" y="27901"/>
                </a:lnTo>
                <a:lnTo>
                  <a:pt x="349288" y="234492"/>
                </a:lnTo>
                <a:lnTo>
                  <a:pt x="348729" y="248907"/>
                </a:lnTo>
                <a:lnTo>
                  <a:pt x="340017" y="287540"/>
                </a:lnTo>
                <a:lnTo>
                  <a:pt x="314375" y="326986"/>
                </a:lnTo>
                <a:lnTo>
                  <a:pt x="277101" y="351739"/>
                </a:lnTo>
                <a:lnTo>
                  <a:pt x="233514" y="360222"/>
                </a:lnTo>
                <a:lnTo>
                  <a:pt x="221983" y="359702"/>
                </a:lnTo>
                <a:lnTo>
                  <a:pt x="179476" y="346989"/>
                </a:lnTo>
                <a:lnTo>
                  <a:pt x="144970" y="318477"/>
                </a:lnTo>
                <a:lnTo>
                  <a:pt x="122872" y="275463"/>
                </a:lnTo>
                <a:lnTo>
                  <a:pt x="117551" y="234492"/>
                </a:lnTo>
                <a:lnTo>
                  <a:pt x="118148" y="220091"/>
                </a:lnTo>
                <a:lnTo>
                  <a:pt x="127012" y="181533"/>
                </a:lnTo>
                <a:lnTo>
                  <a:pt x="152654" y="141998"/>
                </a:lnTo>
                <a:lnTo>
                  <a:pt x="189534" y="117246"/>
                </a:lnTo>
                <a:lnTo>
                  <a:pt x="233514" y="108762"/>
                </a:lnTo>
                <a:lnTo>
                  <a:pt x="244652" y="109283"/>
                </a:lnTo>
                <a:lnTo>
                  <a:pt x="287312" y="121996"/>
                </a:lnTo>
                <a:lnTo>
                  <a:pt x="321995" y="150520"/>
                </a:lnTo>
                <a:lnTo>
                  <a:pt x="344131" y="193611"/>
                </a:lnTo>
                <a:lnTo>
                  <a:pt x="349288" y="234492"/>
                </a:lnTo>
                <a:lnTo>
                  <a:pt x="349288" y="27901"/>
                </a:lnTo>
                <a:lnTo>
                  <a:pt x="305549" y="9855"/>
                </a:lnTo>
                <a:lnTo>
                  <a:pt x="258597" y="1092"/>
                </a:lnTo>
                <a:lnTo>
                  <a:pt x="233514" y="0"/>
                </a:lnTo>
                <a:lnTo>
                  <a:pt x="208445" y="1092"/>
                </a:lnTo>
                <a:lnTo>
                  <a:pt x="161493" y="9855"/>
                </a:lnTo>
                <a:lnTo>
                  <a:pt x="119049" y="27127"/>
                </a:lnTo>
                <a:lnTo>
                  <a:pt x="82156" y="51384"/>
                </a:lnTo>
                <a:lnTo>
                  <a:pt x="51308" y="82296"/>
                </a:lnTo>
                <a:lnTo>
                  <a:pt x="27051" y="119341"/>
                </a:lnTo>
                <a:lnTo>
                  <a:pt x="9740" y="162217"/>
                </a:lnTo>
                <a:lnTo>
                  <a:pt x="1079" y="209410"/>
                </a:lnTo>
                <a:lnTo>
                  <a:pt x="0" y="234492"/>
                </a:lnTo>
                <a:lnTo>
                  <a:pt x="1079" y="259588"/>
                </a:lnTo>
                <a:lnTo>
                  <a:pt x="9740" y="306768"/>
                </a:lnTo>
                <a:lnTo>
                  <a:pt x="27051" y="349643"/>
                </a:lnTo>
                <a:lnTo>
                  <a:pt x="51308" y="386689"/>
                </a:lnTo>
                <a:lnTo>
                  <a:pt x="82156" y="417601"/>
                </a:lnTo>
                <a:lnTo>
                  <a:pt x="119049" y="441858"/>
                </a:lnTo>
                <a:lnTo>
                  <a:pt x="161493" y="459130"/>
                </a:lnTo>
                <a:lnTo>
                  <a:pt x="208445" y="467893"/>
                </a:lnTo>
                <a:lnTo>
                  <a:pt x="233514" y="468985"/>
                </a:lnTo>
                <a:lnTo>
                  <a:pt x="258597" y="467893"/>
                </a:lnTo>
                <a:lnTo>
                  <a:pt x="305549" y="459130"/>
                </a:lnTo>
                <a:lnTo>
                  <a:pt x="347992" y="441858"/>
                </a:lnTo>
                <a:lnTo>
                  <a:pt x="384810" y="417601"/>
                </a:lnTo>
                <a:lnTo>
                  <a:pt x="415645" y="386689"/>
                </a:lnTo>
                <a:lnTo>
                  <a:pt x="433705" y="360222"/>
                </a:lnTo>
                <a:lnTo>
                  <a:pt x="439902" y="349643"/>
                </a:lnTo>
                <a:lnTo>
                  <a:pt x="449478" y="328866"/>
                </a:lnTo>
                <a:lnTo>
                  <a:pt x="457212" y="306768"/>
                </a:lnTo>
                <a:lnTo>
                  <a:pt x="462699" y="283679"/>
                </a:lnTo>
                <a:lnTo>
                  <a:pt x="465950" y="259588"/>
                </a:lnTo>
                <a:lnTo>
                  <a:pt x="467029" y="234492"/>
                </a:lnTo>
                <a:close/>
              </a:path>
              <a:path w="980439" h="469264">
                <a:moveTo>
                  <a:pt x="980211" y="28790"/>
                </a:moveTo>
                <a:lnTo>
                  <a:pt x="847280" y="28790"/>
                </a:lnTo>
                <a:lnTo>
                  <a:pt x="736841" y="309041"/>
                </a:lnTo>
                <a:lnTo>
                  <a:pt x="730529" y="309041"/>
                </a:lnTo>
                <a:lnTo>
                  <a:pt x="620864" y="28790"/>
                </a:lnTo>
                <a:lnTo>
                  <a:pt x="486956" y="28790"/>
                </a:lnTo>
                <a:lnTo>
                  <a:pt x="674712" y="468985"/>
                </a:lnTo>
                <a:lnTo>
                  <a:pt x="790676" y="468985"/>
                </a:lnTo>
                <a:lnTo>
                  <a:pt x="980211" y="28790"/>
                </a:lnTo>
                <a:close/>
              </a:path>
            </a:pathLst>
          </a:custGeom>
          <a:solidFill>
            <a:srgbClr val="0067A2"/>
          </a:solidFill>
        </p:spPr>
        <p:txBody>
          <a:bodyPr wrap="square" lIns="0" tIns="0" rIns="0" bIns="0" rtlCol="0"/>
          <a:lstStyle/>
          <a:p>
            <a:endParaRPr/>
          </a:p>
        </p:txBody>
      </p:sp>
      <p:sp>
        <p:nvSpPr>
          <p:cNvPr id="5" name="object 5">
            <a:extLst>
              <a:ext uri="{FF2B5EF4-FFF2-40B4-BE49-F238E27FC236}">
                <a16:creationId xmlns:a16="http://schemas.microsoft.com/office/drawing/2014/main" id="{689186B6-9046-0C81-8CD3-4D4AF1CE7119}"/>
              </a:ext>
            </a:extLst>
          </p:cNvPr>
          <p:cNvSpPr/>
          <p:nvPr/>
        </p:nvSpPr>
        <p:spPr>
          <a:xfrm>
            <a:off x="3047365" y="8729028"/>
            <a:ext cx="143510" cy="643255"/>
          </a:xfrm>
          <a:custGeom>
            <a:avLst/>
            <a:gdLst/>
            <a:ahLst/>
            <a:cxnLst/>
            <a:rect l="l" t="t" r="r" b="b"/>
            <a:pathLst>
              <a:path w="143510" h="643254">
                <a:moveTo>
                  <a:pt x="143217" y="0"/>
                </a:moveTo>
                <a:lnTo>
                  <a:pt x="0" y="0"/>
                </a:lnTo>
                <a:lnTo>
                  <a:pt x="0" y="643242"/>
                </a:lnTo>
                <a:lnTo>
                  <a:pt x="143217" y="643242"/>
                </a:lnTo>
                <a:lnTo>
                  <a:pt x="143217" y="0"/>
                </a:lnTo>
                <a:close/>
              </a:path>
            </a:pathLst>
          </a:custGeom>
          <a:solidFill>
            <a:srgbClr val="0067A2"/>
          </a:solidFill>
        </p:spPr>
        <p:txBody>
          <a:bodyPr wrap="square" lIns="0" tIns="0" rIns="0" bIns="0" rtlCol="0"/>
          <a:lstStyle/>
          <a:p>
            <a:endParaRPr/>
          </a:p>
        </p:txBody>
      </p:sp>
      <p:sp>
        <p:nvSpPr>
          <p:cNvPr id="6" name="object 6">
            <a:extLst>
              <a:ext uri="{FF2B5EF4-FFF2-40B4-BE49-F238E27FC236}">
                <a16:creationId xmlns:a16="http://schemas.microsoft.com/office/drawing/2014/main" id="{FFB634F4-F5E1-5338-5553-019FF45D1510}"/>
              </a:ext>
            </a:extLst>
          </p:cNvPr>
          <p:cNvSpPr/>
          <p:nvPr/>
        </p:nvSpPr>
        <p:spPr>
          <a:xfrm>
            <a:off x="3272790" y="8525993"/>
            <a:ext cx="143510" cy="846455"/>
          </a:xfrm>
          <a:custGeom>
            <a:avLst/>
            <a:gdLst/>
            <a:ahLst/>
            <a:cxnLst/>
            <a:rect l="l" t="t" r="r" b="b"/>
            <a:pathLst>
              <a:path w="143510" h="846454">
                <a:moveTo>
                  <a:pt x="143217" y="0"/>
                </a:moveTo>
                <a:lnTo>
                  <a:pt x="0" y="0"/>
                </a:lnTo>
                <a:lnTo>
                  <a:pt x="0" y="846277"/>
                </a:lnTo>
                <a:lnTo>
                  <a:pt x="143217" y="846277"/>
                </a:lnTo>
                <a:lnTo>
                  <a:pt x="143217" y="0"/>
                </a:lnTo>
                <a:close/>
              </a:path>
            </a:pathLst>
          </a:custGeom>
          <a:solidFill>
            <a:srgbClr val="0067A2"/>
          </a:solidFill>
        </p:spPr>
        <p:txBody>
          <a:bodyPr wrap="square" lIns="0" tIns="0" rIns="0" bIns="0" rtlCol="0"/>
          <a:lstStyle/>
          <a:p>
            <a:endParaRPr/>
          </a:p>
        </p:txBody>
      </p:sp>
      <p:sp>
        <p:nvSpPr>
          <p:cNvPr id="7" name="object 7">
            <a:extLst>
              <a:ext uri="{FF2B5EF4-FFF2-40B4-BE49-F238E27FC236}">
                <a16:creationId xmlns:a16="http://schemas.microsoft.com/office/drawing/2014/main" id="{49E624CA-2488-690E-7088-6E8AFE5E6802}"/>
              </a:ext>
            </a:extLst>
          </p:cNvPr>
          <p:cNvSpPr/>
          <p:nvPr/>
        </p:nvSpPr>
        <p:spPr>
          <a:xfrm>
            <a:off x="3723640" y="8133487"/>
            <a:ext cx="143510" cy="1238885"/>
          </a:xfrm>
          <a:custGeom>
            <a:avLst/>
            <a:gdLst/>
            <a:ahLst/>
            <a:cxnLst/>
            <a:rect l="l" t="t" r="r" b="b"/>
            <a:pathLst>
              <a:path w="143510" h="1238885">
                <a:moveTo>
                  <a:pt x="143217" y="0"/>
                </a:moveTo>
                <a:lnTo>
                  <a:pt x="0" y="0"/>
                </a:lnTo>
                <a:lnTo>
                  <a:pt x="0" y="1238783"/>
                </a:lnTo>
                <a:lnTo>
                  <a:pt x="143217" y="1238783"/>
                </a:lnTo>
                <a:lnTo>
                  <a:pt x="143217" y="0"/>
                </a:lnTo>
                <a:close/>
              </a:path>
            </a:pathLst>
          </a:custGeom>
          <a:solidFill>
            <a:srgbClr val="0067A2"/>
          </a:solidFill>
        </p:spPr>
        <p:txBody>
          <a:bodyPr wrap="square" lIns="0" tIns="0" rIns="0" bIns="0" rtlCol="0"/>
          <a:lstStyle/>
          <a:p>
            <a:endParaRPr/>
          </a:p>
        </p:txBody>
      </p:sp>
      <p:sp>
        <p:nvSpPr>
          <p:cNvPr id="8" name="object 8">
            <a:extLst>
              <a:ext uri="{FF2B5EF4-FFF2-40B4-BE49-F238E27FC236}">
                <a16:creationId xmlns:a16="http://schemas.microsoft.com/office/drawing/2014/main" id="{7CC0E062-AF5B-A1BA-F5D9-0892B3084CD6}"/>
              </a:ext>
            </a:extLst>
          </p:cNvPr>
          <p:cNvSpPr/>
          <p:nvPr/>
        </p:nvSpPr>
        <p:spPr>
          <a:xfrm>
            <a:off x="3498215" y="8322945"/>
            <a:ext cx="143510" cy="1049655"/>
          </a:xfrm>
          <a:custGeom>
            <a:avLst/>
            <a:gdLst/>
            <a:ahLst/>
            <a:cxnLst/>
            <a:rect l="l" t="t" r="r" b="b"/>
            <a:pathLst>
              <a:path w="143510" h="1049654">
                <a:moveTo>
                  <a:pt x="143217" y="0"/>
                </a:moveTo>
                <a:lnTo>
                  <a:pt x="0" y="0"/>
                </a:lnTo>
                <a:lnTo>
                  <a:pt x="0" y="1049324"/>
                </a:lnTo>
                <a:lnTo>
                  <a:pt x="143217" y="1049324"/>
                </a:lnTo>
                <a:lnTo>
                  <a:pt x="143217" y="0"/>
                </a:lnTo>
                <a:close/>
              </a:path>
            </a:pathLst>
          </a:custGeom>
          <a:solidFill>
            <a:srgbClr val="0067A2"/>
          </a:solidFill>
        </p:spPr>
        <p:txBody>
          <a:bodyPr wrap="square" lIns="0" tIns="0" rIns="0" bIns="0" rtlCol="0"/>
          <a:lstStyle/>
          <a:p>
            <a:endParaRPr/>
          </a:p>
        </p:txBody>
      </p:sp>
      <p:sp>
        <p:nvSpPr>
          <p:cNvPr id="9" name="object 9">
            <a:extLst>
              <a:ext uri="{FF2B5EF4-FFF2-40B4-BE49-F238E27FC236}">
                <a16:creationId xmlns:a16="http://schemas.microsoft.com/office/drawing/2014/main" id="{8CDB52B8-F35C-A6EE-D302-60D8EC539124}"/>
              </a:ext>
            </a:extLst>
          </p:cNvPr>
          <p:cNvSpPr/>
          <p:nvPr/>
        </p:nvSpPr>
        <p:spPr>
          <a:xfrm>
            <a:off x="266848" y="8743302"/>
            <a:ext cx="443865" cy="629285"/>
          </a:xfrm>
          <a:custGeom>
            <a:avLst/>
            <a:gdLst/>
            <a:ahLst/>
            <a:cxnLst/>
            <a:rect l="l" t="t" r="r" b="b"/>
            <a:pathLst>
              <a:path w="443864" h="629285">
                <a:moveTo>
                  <a:pt x="201955" y="180441"/>
                </a:moveTo>
                <a:lnTo>
                  <a:pt x="162521" y="184621"/>
                </a:lnTo>
                <a:lnTo>
                  <a:pt x="125031" y="197192"/>
                </a:lnTo>
                <a:lnTo>
                  <a:pt x="90644" y="217165"/>
                </a:lnTo>
                <a:lnTo>
                  <a:pt x="60553" y="243585"/>
                </a:lnTo>
                <a:lnTo>
                  <a:pt x="35552" y="276129"/>
                </a:lnTo>
                <a:lnTo>
                  <a:pt x="16370" y="314464"/>
                </a:lnTo>
                <a:lnTo>
                  <a:pt x="4094" y="357658"/>
                </a:lnTo>
                <a:lnTo>
                  <a:pt x="0" y="404710"/>
                </a:lnTo>
                <a:lnTo>
                  <a:pt x="1023" y="428716"/>
                </a:lnTo>
                <a:lnTo>
                  <a:pt x="9210" y="473821"/>
                </a:lnTo>
                <a:lnTo>
                  <a:pt x="25229" y="514823"/>
                </a:lnTo>
                <a:lnTo>
                  <a:pt x="47329" y="550275"/>
                </a:lnTo>
                <a:lnTo>
                  <a:pt x="75055" y="579830"/>
                </a:lnTo>
                <a:lnTo>
                  <a:pt x="107307" y="603024"/>
                </a:lnTo>
                <a:lnTo>
                  <a:pt x="143530" y="619537"/>
                </a:lnTo>
                <a:lnTo>
                  <a:pt x="181999" y="627918"/>
                </a:lnTo>
                <a:lnTo>
                  <a:pt x="201955" y="628967"/>
                </a:lnTo>
                <a:lnTo>
                  <a:pt x="225020" y="627786"/>
                </a:lnTo>
                <a:lnTo>
                  <a:pt x="265406" y="618342"/>
                </a:lnTo>
                <a:lnTo>
                  <a:pt x="311053" y="589233"/>
                </a:lnTo>
                <a:lnTo>
                  <a:pt x="330834" y="564527"/>
                </a:lnTo>
                <a:lnTo>
                  <a:pt x="443420" y="564527"/>
                </a:lnTo>
                <a:lnTo>
                  <a:pt x="443420" y="525017"/>
                </a:lnTo>
                <a:lnTo>
                  <a:pt x="225170" y="525017"/>
                </a:lnTo>
                <a:lnTo>
                  <a:pt x="214102" y="524480"/>
                </a:lnTo>
                <a:lnTo>
                  <a:pt x="172806" y="511690"/>
                </a:lnTo>
                <a:lnTo>
                  <a:pt x="139580" y="484197"/>
                </a:lnTo>
                <a:lnTo>
                  <a:pt x="117895" y="443038"/>
                </a:lnTo>
                <a:lnTo>
                  <a:pt x="112585" y="404710"/>
                </a:lnTo>
                <a:lnTo>
                  <a:pt x="113175" y="391287"/>
                </a:lnTo>
                <a:lnTo>
                  <a:pt x="127123" y="344126"/>
                </a:lnTo>
                <a:lnTo>
                  <a:pt x="154971" y="309746"/>
                </a:lnTo>
                <a:lnTo>
                  <a:pt x="192827" y="289229"/>
                </a:lnTo>
                <a:lnTo>
                  <a:pt x="225170" y="284391"/>
                </a:lnTo>
                <a:lnTo>
                  <a:pt x="443420" y="284391"/>
                </a:lnTo>
                <a:lnTo>
                  <a:pt x="443420" y="244881"/>
                </a:lnTo>
                <a:lnTo>
                  <a:pt x="330834" y="244881"/>
                </a:lnTo>
                <a:lnTo>
                  <a:pt x="322009" y="232048"/>
                </a:lnTo>
                <a:lnTo>
                  <a:pt x="311053" y="220179"/>
                </a:lnTo>
                <a:lnTo>
                  <a:pt x="265406" y="191066"/>
                </a:lnTo>
                <a:lnTo>
                  <a:pt x="225020" y="181622"/>
                </a:lnTo>
                <a:lnTo>
                  <a:pt x="201955" y="180441"/>
                </a:lnTo>
                <a:close/>
              </a:path>
              <a:path w="443864" h="629285">
                <a:moveTo>
                  <a:pt x="443420" y="564527"/>
                </a:moveTo>
                <a:lnTo>
                  <a:pt x="337680" y="564527"/>
                </a:lnTo>
                <a:lnTo>
                  <a:pt x="337680" y="615226"/>
                </a:lnTo>
                <a:lnTo>
                  <a:pt x="443420" y="615226"/>
                </a:lnTo>
                <a:lnTo>
                  <a:pt x="443420" y="564527"/>
                </a:lnTo>
                <a:close/>
              </a:path>
              <a:path w="443864" h="629285">
                <a:moveTo>
                  <a:pt x="443420" y="284391"/>
                </a:moveTo>
                <a:lnTo>
                  <a:pt x="225170" y="284391"/>
                </a:lnTo>
                <a:lnTo>
                  <a:pt x="236168" y="284902"/>
                </a:lnTo>
                <a:lnTo>
                  <a:pt x="246926" y="286437"/>
                </a:lnTo>
                <a:lnTo>
                  <a:pt x="286673" y="302569"/>
                </a:lnTo>
                <a:lnTo>
                  <a:pt x="317293" y="333381"/>
                </a:lnTo>
                <a:lnTo>
                  <a:pt x="335324" y="377847"/>
                </a:lnTo>
                <a:lnTo>
                  <a:pt x="337680" y="404710"/>
                </a:lnTo>
                <a:lnTo>
                  <a:pt x="337091" y="418515"/>
                </a:lnTo>
                <a:lnTo>
                  <a:pt x="323147" y="466143"/>
                </a:lnTo>
                <a:lnTo>
                  <a:pt x="295301" y="500485"/>
                </a:lnTo>
                <a:lnTo>
                  <a:pt x="257435" y="520415"/>
                </a:lnTo>
                <a:lnTo>
                  <a:pt x="225170" y="525017"/>
                </a:lnTo>
                <a:lnTo>
                  <a:pt x="443420" y="525017"/>
                </a:lnTo>
                <a:lnTo>
                  <a:pt x="443420" y="284391"/>
                </a:lnTo>
                <a:close/>
              </a:path>
              <a:path w="443864" h="629285">
                <a:moveTo>
                  <a:pt x="443420" y="0"/>
                </a:moveTo>
                <a:lnTo>
                  <a:pt x="330834" y="0"/>
                </a:lnTo>
                <a:lnTo>
                  <a:pt x="330886" y="185164"/>
                </a:lnTo>
                <a:lnTo>
                  <a:pt x="337680" y="244881"/>
                </a:lnTo>
                <a:lnTo>
                  <a:pt x="443420" y="244881"/>
                </a:lnTo>
                <a:lnTo>
                  <a:pt x="443420" y="0"/>
                </a:lnTo>
                <a:close/>
              </a:path>
            </a:pathLst>
          </a:custGeom>
          <a:solidFill>
            <a:srgbClr val="0067A2"/>
          </a:solidFill>
        </p:spPr>
        <p:txBody>
          <a:bodyPr wrap="square" lIns="0" tIns="0" rIns="0" bIns="0" rtlCol="0"/>
          <a:lstStyle/>
          <a:p>
            <a:endParaRPr/>
          </a:p>
        </p:txBody>
      </p:sp>
      <p:sp>
        <p:nvSpPr>
          <p:cNvPr id="10" name="object 10">
            <a:extLst>
              <a:ext uri="{FF2B5EF4-FFF2-40B4-BE49-F238E27FC236}">
                <a16:creationId xmlns:a16="http://schemas.microsoft.com/office/drawing/2014/main" id="{77EE4E3C-7102-53BE-8F75-25987BEA0421}"/>
              </a:ext>
            </a:extLst>
          </p:cNvPr>
          <p:cNvSpPr/>
          <p:nvPr/>
        </p:nvSpPr>
        <p:spPr>
          <a:xfrm>
            <a:off x="797052" y="8750148"/>
            <a:ext cx="145415" cy="622300"/>
          </a:xfrm>
          <a:custGeom>
            <a:avLst/>
            <a:gdLst/>
            <a:ahLst/>
            <a:cxnLst/>
            <a:rect l="l" t="t" r="r" b="b"/>
            <a:pathLst>
              <a:path w="145414" h="622300">
                <a:moveTo>
                  <a:pt x="128879" y="201079"/>
                </a:moveTo>
                <a:lnTo>
                  <a:pt x="16294" y="201079"/>
                </a:lnTo>
                <a:lnTo>
                  <a:pt x="16294" y="622122"/>
                </a:lnTo>
                <a:lnTo>
                  <a:pt x="128879" y="622122"/>
                </a:lnTo>
                <a:lnTo>
                  <a:pt x="128879" y="201079"/>
                </a:lnTo>
                <a:close/>
              </a:path>
              <a:path w="145414" h="622300">
                <a:moveTo>
                  <a:pt x="72161" y="0"/>
                </a:moveTo>
                <a:lnTo>
                  <a:pt x="31789" y="12245"/>
                </a:lnTo>
                <a:lnTo>
                  <a:pt x="5587" y="43814"/>
                </a:lnTo>
                <a:lnTo>
                  <a:pt x="0" y="72161"/>
                </a:lnTo>
                <a:lnTo>
                  <a:pt x="342" y="79744"/>
                </a:lnTo>
                <a:lnTo>
                  <a:pt x="16375" y="118178"/>
                </a:lnTo>
                <a:lnTo>
                  <a:pt x="50998" y="141228"/>
                </a:lnTo>
                <a:lnTo>
                  <a:pt x="72161" y="144373"/>
                </a:lnTo>
                <a:lnTo>
                  <a:pt x="86673" y="143055"/>
                </a:lnTo>
                <a:lnTo>
                  <a:pt x="123698" y="123316"/>
                </a:lnTo>
                <a:lnTo>
                  <a:pt x="143888" y="86648"/>
                </a:lnTo>
                <a:lnTo>
                  <a:pt x="145237" y="72161"/>
                </a:lnTo>
                <a:lnTo>
                  <a:pt x="143888" y="57702"/>
                </a:lnTo>
                <a:lnTo>
                  <a:pt x="123698" y="21043"/>
                </a:lnTo>
                <a:lnTo>
                  <a:pt x="86673" y="1316"/>
                </a:lnTo>
                <a:lnTo>
                  <a:pt x="72161" y="0"/>
                </a:lnTo>
                <a:close/>
              </a:path>
            </a:pathLst>
          </a:custGeom>
          <a:solidFill>
            <a:srgbClr val="0067A2"/>
          </a:solidFill>
        </p:spPr>
        <p:txBody>
          <a:bodyPr wrap="square" lIns="0" tIns="0" rIns="0" bIns="0" rtlCol="0"/>
          <a:lstStyle/>
          <a:p>
            <a:endParaRPr/>
          </a:p>
        </p:txBody>
      </p:sp>
      <p:sp>
        <p:nvSpPr>
          <p:cNvPr id="11" name="object 11">
            <a:extLst>
              <a:ext uri="{FF2B5EF4-FFF2-40B4-BE49-F238E27FC236}">
                <a16:creationId xmlns:a16="http://schemas.microsoft.com/office/drawing/2014/main" id="{604BD6C3-68B9-958E-F84D-B18E44B6D65E}"/>
              </a:ext>
            </a:extLst>
          </p:cNvPr>
          <p:cNvSpPr/>
          <p:nvPr/>
        </p:nvSpPr>
        <p:spPr>
          <a:xfrm>
            <a:off x="2821025" y="8750148"/>
            <a:ext cx="145415" cy="622300"/>
          </a:xfrm>
          <a:custGeom>
            <a:avLst/>
            <a:gdLst/>
            <a:ahLst/>
            <a:cxnLst/>
            <a:rect l="l" t="t" r="r" b="b"/>
            <a:pathLst>
              <a:path w="145414" h="622300">
                <a:moveTo>
                  <a:pt x="128866" y="201079"/>
                </a:moveTo>
                <a:lnTo>
                  <a:pt x="16281" y="201079"/>
                </a:lnTo>
                <a:lnTo>
                  <a:pt x="16281" y="622122"/>
                </a:lnTo>
                <a:lnTo>
                  <a:pt x="128866" y="622122"/>
                </a:lnTo>
                <a:lnTo>
                  <a:pt x="128866" y="201079"/>
                </a:lnTo>
                <a:close/>
              </a:path>
              <a:path w="145414" h="622300">
                <a:moveTo>
                  <a:pt x="72161" y="0"/>
                </a:moveTo>
                <a:lnTo>
                  <a:pt x="31784" y="12245"/>
                </a:lnTo>
                <a:lnTo>
                  <a:pt x="5587" y="43814"/>
                </a:lnTo>
                <a:lnTo>
                  <a:pt x="0" y="72161"/>
                </a:lnTo>
                <a:lnTo>
                  <a:pt x="342" y="79744"/>
                </a:lnTo>
                <a:lnTo>
                  <a:pt x="16375" y="118178"/>
                </a:lnTo>
                <a:lnTo>
                  <a:pt x="50998" y="141228"/>
                </a:lnTo>
                <a:lnTo>
                  <a:pt x="72161" y="144373"/>
                </a:lnTo>
                <a:lnTo>
                  <a:pt x="86673" y="143055"/>
                </a:lnTo>
                <a:lnTo>
                  <a:pt x="123698" y="123316"/>
                </a:lnTo>
                <a:lnTo>
                  <a:pt x="143888" y="86648"/>
                </a:lnTo>
                <a:lnTo>
                  <a:pt x="145237" y="72161"/>
                </a:lnTo>
                <a:lnTo>
                  <a:pt x="143888" y="57702"/>
                </a:lnTo>
                <a:lnTo>
                  <a:pt x="123698" y="21043"/>
                </a:lnTo>
                <a:lnTo>
                  <a:pt x="86673" y="1316"/>
                </a:lnTo>
                <a:lnTo>
                  <a:pt x="72161" y="0"/>
                </a:lnTo>
                <a:close/>
              </a:path>
            </a:pathLst>
          </a:custGeom>
          <a:solidFill>
            <a:srgbClr val="0067A2"/>
          </a:solidFill>
        </p:spPr>
        <p:txBody>
          <a:bodyPr wrap="square" lIns="0" tIns="0" rIns="0" bIns="0" rtlCol="0"/>
          <a:lstStyle/>
          <a:p>
            <a:endParaRPr/>
          </a:p>
        </p:txBody>
      </p:sp>
      <p:pic>
        <p:nvPicPr>
          <p:cNvPr id="13" name="Picture 12">
            <a:extLst>
              <a:ext uri="{FF2B5EF4-FFF2-40B4-BE49-F238E27FC236}">
                <a16:creationId xmlns:a16="http://schemas.microsoft.com/office/drawing/2014/main" id="{708EF648-EE2D-7701-13B5-0EE927640E84}"/>
              </a:ext>
            </a:extLst>
          </p:cNvPr>
          <p:cNvPicPr>
            <a:picLocks noChangeAspect="1"/>
          </p:cNvPicPr>
          <p:nvPr/>
        </p:nvPicPr>
        <p:blipFill>
          <a:blip r:embed="rId2"/>
          <a:stretch>
            <a:fillRect/>
          </a:stretch>
        </p:blipFill>
        <p:spPr>
          <a:xfrm>
            <a:off x="762000" y="2081565"/>
            <a:ext cx="6543061" cy="4928835"/>
          </a:xfrm>
          <a:prstGeom prst="rect">
            <a:avLst/>
          </a:prstGeom>
        </p:spPr>
      </p:pic>
      <p:sp>
        <p:nvSpPr>
          <p:cNvPr id="17" name="TextBox 16">
            <a:extLst>
              <a:ext uri="{FF2B5EF4-FFF2-40B4-BE49-F238E27FC236}">
                <a16:creationId xmlns:a16="http://schemas.microsoft.com/office/drawing/2014/main" id="{B21C88AC-2C6E-1118-2705-348A4378E679}"/>
              </a:ext>
            </a:extLst>
          </p:cNvPr>
          <p:cNvSpPr txBox="1"/>
          <p:nvPr/>
        </p:nvSpPr>
        <p:spPr>
          <a:xfrm>
            <a:off x="527292" y="7623853"/>
            <a:ext cx="4578108" cy="369332"/>
          </a:xfrm>
          <a:prstGeom prst="rect">
            <a:avLst/>
          </a:prstGeom>
          <a:noFill/>
        </p:spPr>
        <p:txBody>
          <a:bodyPr wrap="square">
            <a:spAutoFit/>
          </a:bodyPr>
          <a:lstStyle/>
          <a:p>
            <a:r>
              <a:rPr lang="en-US" b="0" i="0" dirty="0">
                <a:solidFill>
                  <a:srgbClr val="374151"/>
                </a:solidFill>
                <a:effectLst/>
                <a:latin typeface="Söhne"/>
              </a:rPr>
              <a:t>**This is our input to start our ML model</a:t>
            </a:r>
            <a:endParaRPr lang="en-US" dirty="0"/>
          </a:p>
        </p:txBody>
      </p:sp>
    </p:spTree>
    <p:extLst>
      <p:ext uri="{BB962C8B-B14F-4D97-AF65-F5344CB8AC3E}">
        <p14:creationId xmlns:p14="http://schemas.microsoft.com/office/powerpoint/2010/main" val="33127463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a:extLst>
              <a:ext uri="{FF2B5EF4-FFF2-40B4-BE49-F238E27FC236}">
                <a16:creationId xmlns:a16="http://schemas.microsoft.com/office/drawing/2014/main" id="{94483F8E-8FE0-F68C-A6C6-45B9C9B160B8}"/>
              </a:ext>
            </a:extLst>
          </p:cNvPr>
          <p:cNvSpPr/>
          <p:nvPr/>
        </p:nvSpPr>
        <p:spPr>
          <a:xfrm>
            <a:off x="1028114" y="8917667"/>
            <a:ext cx="694055" cy="454659"/>
          </a:xfrm>
          <a:custGeom>
            <a:avLst/>
            <a:gdLst/>
            <a:ahLst/>
            <a:cxnLst/>
            <a:rect l="l" t="t" r="r" b="b"/>
            <a:pathLst>
              <a:path w="694054" h="454660">
                <a:moveTo>
                  <a:pt x="535457" y="0"/>
                </a:moveTo>
                <a:lnTo>
                  <a:pt x="485613" y="5978"/>
                </a:lnTo>
                <a:lnTo>
                  <a:pt x="443750" y="23863"/>
                </a:lnTo>
                <a:lnTo>
                  <a:pt x="410344" y="50038"/>
                </a:lnTo>
                <a:lnTo>
                  <a:pt x="385368" y="80860"/>
                </a:lnTo>
                <a:lnTo>
                  <a:pt x="377013" y="64462"/>
                </a:lnTo>
                <a:lnTo>
                  <a:pt x="336854" y="23380"/>
                </a:lnTo>
                <a:lnTo>
                  <a:pt x="298719" y="5846"/>
                </a:lnTo>
                <a:lnTo>
                  <a:pt x="252450" y="0"/>
                </a:lnTo>
                <a:lnTo>
                  <a:pt x="231330" y="1240"/>
                </a:lnTo>
                <a:lnTo>
                  <a:pt x="191982" y="11154"/>
                </a:lnTo>
                <a:lnTo>
                  <a:pt x="156957" y="30457"/>
                </a:lnTo>
                <a:lnTo>
                  <a:pt x="128989" y="56489"/>
                </a:lnTo>
                <a:lnTo>
                  <a:pt x="117741" y="71894"/>
                </a:lnTo>
                <a:lnTo>
                  <a:pt x="110439" y="71894"/>
                </a:lnTo>
                <a:lnTo>
                  <a:pt x="110439" y="14401"/>
                </a:lnTo>
                <a:lnTo>
                  <a:pt x="0" y="14401"/>
                </a:lnTo>
                <a:lnTo>
                  <a:pt x="0" y="454596"/>
                </a:lnTo>
                <a:lnTo>
                  <a:pt x="117741" y="454596"/>
                </a:lnTo>
                <a:lnTo>
                  <a:pt x="117741" y="240817"/>
                </a:lnTo>
                <a:lnTo>
                  <a:pt x="118117" y="227118"/>
                </a:lnTo>
                <a:lnTo>
                  <a:pt x="124053" y="188645"/>
                </a:lnTo>
                <a:lnTo>
                  <a:pt x="141998" y="146939"/>
                </a:lnTo>
                <a:lnTo>
                  <a:pt x="170789" y="119024"/>
                </a:lnTo>
                <a:lnTo>
                  <a:pt x="210235" y="108775"/>
                </a:lnTo>
                <a:lnTo>
                  <a:pt x="244031" y="114379"/>
                </a:lnTo>
                <a:lnTo>
                  <a:pt x="268197" y="131205"/>
                </a:lnTo>
                <a:lnTo>
                  <a:pt x="282710" y="159272"/>
                </a:lnTo>
                <a:lnTo>
                  <a:pt x="287553" y="198602"/>
                </a:lnTo>
                <a:lnTo>
                  <a:pt x="287553" y="454596"/>
                </a:lnTo>
                <a:lnTo>
                  <a:pt x="405091" y="454596"/>
                </a:lnTo>
                <a:lnTo>
                  <a:pt x="405091" y="240817"/>
                </a:lnTo>
                <a:lnTo>
                  <a:pt x="405533" y="227118"/>
                </a:lnTo>
                <a:lnTo>
                  <a:pt x="412000" y="188645"/>
                </a:lnTo>
                <a:lnTo>
                  <a:pt x="430733" y="146939"/>
                </a:lnTo>
                <a:lnTo>
                  <a:pt x="460908" y="119024"/>
                </a:lnTo>
                <a:lnTo>
                  <a:pt x="502132" y="108775"/>
                </a:lnTo>
                <a:lnTo>
                  <a:pt x="534371" y="114379"/>
                </a:lnTo>
                <a:lnTo>
                  <a:pt x="557425" y="131205"/>
                </a:lnTo>
                <a:lnTo>
                  <a:pt x="571273" y="159272"/>
                </a:lnTo>
                <a:lnTo>
                  <a:pt x="575894" y="198602"/>
                </a:lnTo>
                <a:lnTo>
                  <a:pt x="575894" y="454596"/>
                </a:lnTo>
                <a:lnTo>
                  <a:pt x="693635" y="454596"/>
                </a:lnTo>
                <a:lnTo>
                  <a:pt x="693635" y="177012"/>
                </a:lnTo>
                <a:lnTo>
                  <a:pt x="693010" y="158060"/>
                </a:lnTo>
                <a:lnTo>
                  <a:pt x="683768" y="105613"/>
                </a:lnTo>
                <a:lnTo>
                  <a:pt x="663520" y="61682"/>
                </a:lnTo>
                <a:lnTo>
                  <a:pt x="632517" y="28628"/>
                </a:lnTo>
                <a:lnTo>
                  <a:pt x="590012" y="7324"/>
                </a:lnTo>
                <a:lnTo>
                  <a:pt x="555025" y="814"/>
                </a:lnTo>
                <a:lnTo>
                  <a:pt x="535457" y="0"/>
                </a:lnTo>
                <a:close/>
              </a:path>
            </a:pathLst>
          </a:custGeom>
          <a:solidFill>
            <a:srgbClr val="0067A2"/>
          </a:solidFill>
        </p:spPr>
        <p:txBody>
          <a:bodyPr wrap="square" lIns="0" tIns="0" rIns="0" bIns="0" rtlCol="0"/>
          <a:lstStyle/>
          <a:p>
            <a:endParaRPr/>
          </a:p>
        </p:txBody>
      </p:sp>
      <p:sp>
        <p:nvSpPr>
          <p:cNvPr id="4" name="object 4">
            <a:extLst>
              <a:ext uri="{FF2B5EF4-FFF2-40B4-BE49-F238E27FC236}">
                <a16:creationId xmlns:a16="http://schemas.microsoft.com/office/drawing/2014/main" id="{1E3C88E2-196E-3A29-794C-657AA2A1BD24}"/>
              </a:ext>
            </a:extLst>
          </p:cNvPr>
          <p:cNvSpPr/>
          <p:nvPr/>
        </p:nvSpPr>
        <p:spPr>
          <a:xfrm>
            <a:off x="1793519" y="8903284"/>
            <a:ext cx="980440" cy="469265"/>
          </a:xfrm>
          <a:custGeom>
            <a:avLst/>
            <a:gdLst/>
            <a:ahLst/>
            <a:cxnLst/>
            <a:rect l="l" t="t" r="r" b="b"/>
            <a:pathLst>
              <a:path w="980439" h="469264">
                <a:moveTo>
                  <a:pt x="467029" y="234492"/>
                </a:moveTo>
                <a:lnTo>
                  <a:pt x="462699" y="185318"/>
                </a:lnTo>
                <a:lnTo>
                  <a:pt x="449478" y="140119"/>
                </a:lnTo>
                <a:lnTo>
                  <a:pt x="433705" y="108762"/>
                </a:lnTo>
                <a:lnTo>
                  <a:pt x="428625" y="100063"/>
                </a:lnTo>
                <a:lnTo>
                  <a:pt x="400951" y="66065"/>
                </a:lnTo>
                <a:lnTo>
                  <a:pt x="367131" y="38404"/>
                </a:lnTo>
                <a:lnTo>
                  <a:pt x="349288" y="27901"/>
                </a:lnTo>
                <a:lnTo>
                  <a:pt x="349288" y="234492"/>
                </a:lnTo>
                <a:lnTo>
                  <a:pt x="348729" y="248907"/>
                </a:lnTo>
                <a:lnTo>
                  <a:pt x="340017" y="287540"/>
                </a:lnTo>
                <a:lnTo>
                  <a:pt x="314375" y="326986"/>
                </a:lnTo>
                <a:lnTo>
                  <a:pt x="277101" y="351739"/>
                </a:lnTo>
                <a:lnTo>
                  <a:pt x="233514" y="360222"/>
                </a:lnTo>
                <a:lnTo>
                  <a:pt x="221983" y="359702"/>
                </a:lnTo>
                <a:lnTo>
                  <a:pt x="179476" y="346989"/>
                </a:lnTo>
                <a:lnTo>
                  <a:pt x="144970" y="318477"/>
                </a:lnTo>
                <a:lnTo>
                  <a:pt x="122872" y="275463"/>
                </a:lnTo>
                <a:lnTo>
                  <a:pt x="117551" y="234492"/>
                </a:lnTo>
                <a:lnTo>
                  <a:pt x="118148" y="220091"/>
                </a:lnTo>
                <a:lnTo>
                  <a:pt x="127012" y="181533"/>
                </a:lnTo>
                <a:lnTo>
                  <a:pt x="152654" y="141998"/>
                </a:lnTo>
                <a:lnTo>
                  <a:pt x="189534" y="117246"/>
                </a:lnTo>
                <a:lnTo>
                  <a:pt x="233514" y="108762"/>
                </a:lnTo>
                <a:lnTo>
                  <a:pt x="244652" y="109283"/>
                </a:lnTo>
                <a:lnTo>
                  <a:pt x="287312" y="121996"/>
                </a:lnTo>
                <a:lnTo>
                  <a:pt x="321995" y="150520"/>
                </a:lnTo>
                <a:lnTo>
                  <a:pt x="344131" y="193611"/>
                </a:lnTo>
                <a:lnTo>
                  <a:pt x="349288" y="234492"/>
                </a:lnTo>
                <a:lnTo>
                  <a:pt x="349288" y="27901"/>
                </a:lnTo>
                <a:lnTo>
                  <a:pt x="305549" y="9855"/>
                </a:lnTo>
                <a:lnTo>
                  <a:pt x="258597" y="1092"/>
                </a:lnTo>
                <a:lnTo>
                  <a:pt x="233514" y="0"/>
                </a:lnTo>
                <a:lnTo>
                  <a:pt x="208445" y="1092"/>
                </a:lnTo>
                <a:lnTo>
                  <a:pt x="161493" y="9855"/>
                </a:lnTo>
                <a:lnTo>
                  <a:pt x="119049" y="27127"/>
                </a:lnTo>
                <a:lnTo>
                  <a:pt x="82156" y="51384"/>
                </a:lnTo>
                <a:lnTo>
                  <a:pt x="51308" y="82296"/>
                </a:lnTo>
                <a:lnTo>
                  <a:pt x="27051" y="119341"/>
                </a:lnTo>
                <a:lnTo>
                  <a:pt x="9740" y="162217"/>
                </a:lnTo>
                <a:lnTo>
                  <a:pt x="1079" y="209410"/>
                </a:lnTo>
                <a:lnTo>
                  <a:pt x="0" y="234492"/>
                </a:lnTo>
                <a:lnTo>
                  <a:pt x="1079" y="259588"/>
                </a:lnTo>
                <a:lnTo>
                  <a:pt x="9740" y="306768"/>
                </a:lnTo>
                <a:lnTo>
                  <a:pt x="27051" y="349643"/>
                </a:lnTo>
                <a:lnTo>
                  <a:pt x="51308" y="386689"/>
                </a:lnTo>
                <a:lnTo>
                  <a:pt x="82156" y="417601"/>
                </a:lnTo>
                <a:lnTo>
                  <a:pt x="119049" y="441858"/>
                </a:lnTo>
                <a:lnTo>
                  <a:pt x="161493" y="459130"/>
                </a:lnTo>
                <a:lnTo>
                  <a:pt x="208445" y="467893"/>
                </a:lnTo>
                <a:lnTo>
                  <a:pt x="233514" y="468985"/>
                </a:lnTo>
                <a:lnTo>
                  <a:pt x="258597" y="467893"/>
                </a:lnTo>
                <a:lnTo>
                  <a:pt x="305549" y="459130"/>
                </a:lnTo>
                <a:lnTo>
                  <a:pt x="347992" y="441858"/>
                </a:lnTo>
                <a:lnTo>
                  <a:pt x="384810" y="417601"/>
                </a:lnTo>
                <a:lnTo>
                  <a:pt x="415645" y="386689"/>
                </a:lnTo>
                <a:lnTo>
                  <a:pt x="433705" y="360222"/>
                </a:lnTo>
                <a:lnTo>
                  <a:pt x="439902" y="349643"/>
                </a:lnTo>
                <a:lnTo>
                  <a:pt x="449478" y="328866"/>
                </a:lnTo>
                <a:lnTo>
                  <a:pt x="457212" y="306768"/>
                </a:lnTo>
                <a:lnTo>
                  <a:pt x="462699" y="283679"/>
                </a:lnTo>
                <a:lnTo>
                  <a:pt x="465950" y="259588"/>
                </a:lnTo>
                <a:lnTo>
                  <a:pt x="467029" y="234492"/>
                </a:lnTo>
                <a:close/>
              </a:path>
              <a:path w="980439" h="469264">
                <a:moveTo>
                  <a:pt x="980211" y="28790"/>
                </a:moveTo>
                <a:lnTo>
                  <a:pt x="847280" y="28790"/>
                </a:lnTo>
                <a:lnTo>
                  <a:pt x="736841" y="309041"/>
                </a:lnTo>
                <a:lnTo>
                  <a:pt x="730529" y="309041"/>
                </a:lnTo>
                <a:lnTo>
                  <a:pt x="620864" y="28790"/>
                </a:lnTo>
                <a:lnTo>
                  <a:pt x="486956" y="28790"/>
                </a:lnTo>
                <a:lnTo>
                  <a:pt x="674712" y="468985"/>
                </a:lnTo>
                <a:lnTo>
                  <a:pt x="790676" y="468985"/>
                </a:lnTo>
                <a:lnTo>
                  <a:pt x="980211" y="28790"/>
                </a:lnTo>
                <a:close/>
              </a:path>
            </a:pathLst>
          </a:custGeom>
          <a:solidFill>
            <a:srgbClr val="0067A2"/>
          </a:solidFill>
        </p:spPr>
        <p:txBody>
          <a:bodyPr wrap="square" lIns="0" tIns="0" rIns="0" bIns="0" rtlCol="0"/>
          <a:lstStyle/>
          <a:p>
            <a:endParaRPr/>
          </a:p>
        </p:txBody>
      </p:sp>
      <p:sp>
        <p:nvSpPr>
          <p:cNvPr id="5" name="object 5">
            <a:extLst>
              <a:ext uri="{FF2B5EF4-FFF2-40B4-BE49-F238E27FC236}">
                <a16:creationId xmlns:a16="http://schemas.microsoft.com/office/drawing/2014/main" id="{689186B6-9046-0C81-8CD3-4D4AF1CE7119}"/>
              </a:ext>
            </a:extLst>
          </p:cNvPr>
          <p:cNvSpPr/>
          <p:nvPr/>
        </p:nvSpPr>
        <p:spPr>
          <a:xfrm>
            <a:off x="3047365" y="8729028"/>
            <a:ext cx="143510" cy="643255"/>
          </a:xfrm>
          <a:custGeom>
            <a:avLst/>
            <a:gdLst/>
            <a:ahLst/>
            <a:cxnLst/>
            <a:rect l="l" t="t" r="r" b="b"/>
            <a:pathLst>
              <a:path w="143510" h="643254">
                <a:moveTo>
                  <a:pt x="143217" y="0"/>
                </a:moveTo>
                <a:lnTo>
                  <a:pt x="0" y="0"/>
                </a:lnTo>
                <a:lnTo>
                  <a:pt x="0" y="643242"/>
                </a:lnTo>
                <a:lnTo>
                  <a:pt x="143217" y="643242"/>
                </a:lnTo>
                <a:lnTo>
                  <a:pt x="143217" y="0"/>
                </a:lnTo>
                <a:close/>
              </a:path>
            </a:pathLst>
          </a:custGeom>
          <a:solidFill>
            <a:srgbClr val="0067A2"/>
          </a:solidFill>
        </p:spPr>
        <p:txBody>
          <a:bodyPr wrap="square" lIns="0" tIns="0" rIns="0" bIns="0" rtlCol="0"/>
          <a:lstStyle/>
          <a:p>
            <a:endParaRPr/>
          </a:p>
        </p:txBody>
      </p:sp>
      <p:sp>
        <p:nvSpPr>
          <p:cNvPr id="6" name="object 6">
            <a:extLst>
              <a:ext uri="{FF2B5EF4-FFF2-40B4-BE49-F238E27FC236}">
                <a16:creationId xmlns:a16="http://schemas.microsoft.com/office/drawing/2014/main" id="{FFB634F4-F5E1-5338-5553-019FF45D1510}"/>
              </a:ext>
            </a:extLst>
          </p:cNvPr>
          <p:cNvSpPr/>
          <p:nvPr/>
        </p:nvSpPr>
        <p:spPr>
          <a:xfrm>
            <a:off x="3272790" y="8525993"/>
            <a:ext cx="143510" cy="846455"/>
          </a:xfrm>
          <a:custGeom>
            <a:avLst/>
            <a:gdLst/>
            <a:ahLst/>
            <a:cxnLst/>
            <a:rect l="l" t="t" r="r" b="b"/>
            <a:pathLst>
              <a:path w="143510" h="846454">
                <a:moveTo>
                  <a:pt x="143217" y="0"/>
                </a:moveTo>
                <a:lnTo>
                  <a:pt x="0" y="0"/>
                </a:lnTo>
                <a:lnTo>
                  <a:pt x="0" y="846277"/>
                </a:lnTo>
                <a:lnTo>
                  <a:pt x="143217" y="846277"/>
                </a:lnTo>
                <a:lnTo>
                  <a:pt x="143217" y="0"/>
                </a:lnTo>
                <a:close/>
              </a:path>
            </a:pathLst>
          </a:custGeom>
          <a:solidFill>
            <a:srgbClr val="0067A2"/>
          </a:solidFill>
        </p:spPr>
        <p:txBody>
          <a:bodyPr wrap="square" lIns="0" tIns="0" rIns="0" bIns="0" rtlCol="0"/>
          <a:lstStyle/>
          <a:p>
            <a:endParaRPr/>
          </a:p>
        </p:txBody>
      </p:sp>
      <p:sp>
        <p:nvSpPr>
          <p:cNvPr id="7" name="object 7">
            <a:extLst>
              <a:ext uri="{FF2B5EF4-FFF2-40B4-BE49-F238E27FC236}">
                <a16:creationId xmlns:a16="http://schemas.microsoft.com/office/drawing/2014/main" id="{49E624CA-2488-690E-7088-6E8AFE5E6802}"/>
              </a:ext>
            </a:extLst>
          </p:cNvPr>
          <p:cNvSpPr/>
          <p:nvPr/>
        </p:nvSpPr>
        <p:spPr>
          <a:xfrm>
            <a:off x="3723640" y="8133487"/>
            <a:ext cx="143510" cy="1238885"/>
          </a:xfrm>
          <a:custGeom>
            <a:avLst/>
            <a:gdLst/>
            <a:ahLst/>
            <a:cxnLst/>
            <a:rect l="l" t="t" r="r" b="b"/>
            <a:pathLst>
              <a:path w="143510" h="1238885">
                <a:moveTo>
                  <a:pt x="143217" y="0"/>
                </a:moveTo>
                <a:lnTo>
                  <a:pt x="0" y="0"/>
                </a:lnTo>
                <a:lnTo>
                  <a:pt x="0" y="1238783"/>
                </a:lnTo>
                <a:lnTo>
                  <a:pt x="143217" y="1238783"/>
                </a:lnTo>
                <a:lnTo>
                  <a:pt x="143217" y="0"/>
                </a:lnTo>
                <a:close/>
              </a:path>
            </a:pathLst>
          </a:custGeom>
          <a:solidFill>
            <a:srgbClr val="0067A2"/>
          </a:solidFill>
        </p:spPr>
        <p:txBody>
          <a:bodyPr wrap="square" lIns="0" tIns="0" rIns="0" bIns="0" rtlCol="0"/>
          <a:lstStyle/>
          <a:p>
            <a:endParaRPr/>
          </a:p>
        </p:txBody>
      </p:sp>
      <p:sp>
        <p:nvSpPr>
          <p:cNvPr id="8" name="object 8">
            <a:extLst>
              <a:ext uri="{FF2B5EF4-FFF2-40B4-BE49-F238E27FC236}">
                <a16:creationId xmlns:a16="http://schemas.microsoft.com/office/drawing/2014/main" id="{7CC0E062-AF5B-A1BA-F5D9-0892B3084CD6}"/>
              </a:ext>
            </a:extLst>
          </p:cNvPr>
          <p:cNvSpPr/>
          <p:nvPr/>
        </p:nvSpPr>
        <p:spPr>
          <a:xfrm>
            <a:off x="3498215" y="8322945"/>
            <a:ext cx="143510" cy="1049655"/>
          </a:xfrm>
          <a:custGeom>
            <a:avLst/>
            <a:gdLst/>
            <a:ahLst/>
            <a:cxnLst/>
            <a:rect l="l" t="t" r="r" b="b"/>
            <a:pathLst>
              <a:path w="143510" h="1049654">
                <a:moveTo>
                  <a:pt x="143217" y="0"/>
                </a:moveTo>
                <a:lnTo>
                  <a:pt x="0" y="0"/>
                </a:lnTo>
                <a:lnTo>
                  <a:pt x="0" y="1049324"/>
                </a:lnTo>
                <a:lnTo>
                  <a:pt x="143217" y="1049324"/>
                </a:lnTo>
                <a:lnTo>
                  <a:pt x="143217" y="0"/>
                </a:lnTo>
                <a:close/>
              </a:path>
            </a:pathLst>
          </a:custGeom>
          <a:solidFill>
            <a:srgbClr val="0067A2"/>
          </a:solidFill>
        </p:spPr>
        <p:txBody>
          <a:bodyPr wrap="square" lIns="0" tIns="0" rIns="0" bIns="0" rtlCol="0"/>
          <a:lstStyle/>
          <a:p>
            <a:endParaRPr/>
          </a:p>
        </p:txBody>
      </p:sp>
      <p:sp>
        <p:nvSpPr>
          <p:cNvPr id="9" name="object 9">
            <a:extLst>
              <a:ext uri="{FF2B5EF4-FFF2-40B4-BE49-F238E27FC236}">
                <a16:creationId xmlns:a16="http://schemas.microsoft.com/office/drawing/2014/main" id="{8CDB52B8-F35C-A6EE-D302-60D8EC539124}"/>
              </a:ext>
            </a:extLst>
          </p:cNvPr>
          <p:cNvSpPr/>
          <p:nvPr/>
        </p:nvSpPr>
        <p:spPr>
          <a:xfrm>
            <a:off x="266848" y="8743302"/>
            <a:ext cx="443865" cy="629285"/>
          </a:xfrm>
          <a:custGeom>
            <a:avLst/>
            <a:gdLst/>
            <a:ahLst/>
            <a:cxnLst/>
            <a:rect l="l" t="t" r="r" b="b"/>
            <a:pathLst>
              <a:path w="443864" h="629285">
                <a:moveTo>
                  <a:pt x="201955" y="180441"/>
                </a:moveTo>
                <a:lnTo>
                  <a:pt x="162521" y="184621"/>
                </a:lnTo>
                <a:lnTo>
                  <a:pt x="125031" y="197192"/>
                </a:lnTo>
                <a:lnTo>
                  <a:pt x="90644" y="217165"/>
                </a:lnTo>
                <a:lnTo>
                  <a:pt x="60553" y="243585"/>
                </a:lnTo>
                <a:lnTo>
                  <a:pt x="35552" y="276129"/>
                </a:lnTo>
                <a:lnTo>
                  <a:pt x="16370" y="314464"/>
                </a:lnTo>
                <a:lnTo>
                  <a:pt x="4094" y="357658"/>
                </a:lnTo>
                <a:lnTo>
                  <a:pt x="0" y="404710"/>
                </a:lnTo>
                <a:lnTo>
                  <a:pt x="1023" y="428716"/>
                </a:lnTo>
                <a:lnTo>
                  <a:pt x="9210" y="473821"/>
                </a:lnTo>
                <a:lnTo>
                  <a:pt x="25229" y="514823"/>
                </a:lnTo>
                <a:lnTo>
                  <a:pt x="47329" y="550275"/>
                </a:lnTo>
                <a:lnTo>
                  <a:pt x="75055" y="579830"/>
                </a:lnTo>
                <a:lnTo>
                  <a:pt x="107307" y="603024"/>
                </a:lnTo>
                <a:lnTo>
                  <a:pt x="143530" y="619537"/>
                </a:lnTo>
                <a:lnTo>
                  <a:pt x="181999" y="627918"/>
                </a:lnTo>
                <a:lnTo>
                  <a:pt x="201955" y="628967"/>
                </a:lnTo>
                <a:lnTo>
                  <a:pt x="225020" y="627786"/>
                </a:lnTo>
                <a:lnTo>
                  <a:pt x="265406" y="618342"/>
                </a:lnTo>
                <a:lnTo>
                  <a:pt x="311053" y="589233"/>
                </a:lnTo>
                <a:lnTo>
                  <a:pt x="330834" y="564527"/>
                </a:lnTo>
                <a:lnTo>
                  <a:pt x="443420" y="564527"/>
                </a:lnTo>
                <a:lnTo>
                  <a:pt x="443420" y="525017"/>
                </a:lnTo>
                <a:lnTo>
                  <a:pt x="225170" y="525017"/>
                </a:lnTo>
                <a:lnTo>
                  <a:pt x="214102" y="524480"/>
                </a:lnTo>
                <a:lnTo>
                  <a:pt x="172806" y="511690"/>
                </a:lnTo>
                <a:lnTo>
                  <a:pt x="139580" y="484197"/>
                </a:lnTo>
                <a:lnTo>
                  <a:pt x="117895" y="443038"/>
                </a:lnTo>
                <a:lnTo>
                  <a:pt x="112585" y="404710"/>
                </a:lnTo>
                <a:lnTo>
                  <a:pt x="113175" y="391287"/>
                </a:lnTo>
                <a:lnTo>
                  <a:pt x="127123" y="344126"/>
                </a:lnTo>
                <a:lnTo>
                  <a:pt x="154971" y="309746"/>
                </a:lnTo>
                <a:lnTo>
                  <a:pt x="192827" y="289229"/>
                </a:lnTo>
                <a:lnTo>
                  <a:pt x="225170" y="284391"/>
                </a:lnTo>
                <a:lnTo>
                  <a:pt x="443420" y="284391"/>
                </a:lnTo>
                <a:lnTo>
                  <a:pt x="443420" y="244881"/>
                </a:lnTo>
                <a:lnTo>
                  <a:pt x="330834" y="244881"/>
                </a:lnTo>
                <a:lnTo>
                  <a:pt x="322009" y="232048"/>
                </a:lnTo>
                <a:lnTo>
                  <a:pt x="311053" y="220179"/>
                </a:lnTo>
                <a:lnTo>
                  <a:pt x="265406" y="191066"/>
                </a:lnTo>
                <a:lnTo>
                  <a:pt x="225020" y="181622"/>
                </a:lnTo>
                <a:lnTo>
                  <a:pt x="201955" y="180441"/>
                </a:lnTo>
                <a:close/>
              </a:path>
              <a:path w="443864" h="629285">
                <a:moveTo>
                  <a:pt x="443420" y="564527"/>
                </a:moveTo>
                <a:lnTo>
                  <a:pt x="337680" y="564527"/>
                </a:lnTo>
                <a:lnTo>
                  <a:pt x="337680" y="615226"/>
                </a:lnTo>
                <a:lnTo>
                  <a:pt x="443420" y="615226"/>
                </a:lnTo>
                <a:lnTo>
                  <a:pt x="443420" y="564527"/>
                </a:lnTo>
                <a:close/>
              </a:path>
              <a:path w="443864" h="629285">
                <a:moveTo>
                  <a:pt x="443420" y="284391"/>
                </a:moveTo>
                <a:lnTo>
                  <a:pt x="225170" y="284391"/>
                </a:lnTo>
                <a:lnTo>
                  <a:pt x="236168" y="284902"/>
                </a:lnTo>
                <a:lnTo>
                  <a:pt x="246926" y="286437"/>
                </a:lnTo>
                <a:lnTo>
                  <a:pt x="286673" y="302569"/>
                </a:lnTo>
                <a:lnTo>
                  <a:pt x="317293" y="333381"/>
                </a:lnTo>
                <a:lnTo>
                  <a:pt x="335324" y="377847"/>
                </a:lnTo>
                <a:lnTo>
                  <a:pt x="337680" y="404710"/>
                </a:lnTo>
                <a:lnTo>
                  <a:pt x="337091" y="418515"/>
                </a:lnTo>
                <a:lnTo>
                  <a:pt x="323147" y="466143"/>
                </a:lnTo>
                <a:lnTo>
                  <a:pt x="295301" y="500485"/>
                </a:lnTo>
                <a:lnTo>
                  <a:pt x="257435" y="520415"/>
                </a:lnTo>
                <a:lnTo>
                  <a:pt x="225170" y="525017"/>
                </a:lnTo>
                <a:lnTo>
                  <a:pt x="443420" y="525017"/>
                </a:lnTo>
                <a:lnTo>
                  <a:pt x="443420" y="284391"/>
                </a:lnTo>
                <a:close/>
              </a:path>
              <a:path w="443864" h="629285">
                <a:moveTo>
                  <a:pt x="443420" y="0"/>
                </a:moveTo>
                <a:lnTo>
                  <a:pt x="330834" y="0"/>
                </a:lnTo>
                <a:lnTo>
                  <a:pt x="330886" y="185164"/>
                </a:lnTo>
                <a:lnTo>
                  <a:pt x="337680" y="244881"/>
                </a:lnTo>
                <a:lnTo>
                  <a:pt x="443420" y="244881"/>
                </a:lnTo>
                <a:lnTo>
                  <a:pt x="443420" y="0"/>
                </a:lnTo>
                <a:close/>
              </a:path>
            </a:pathLst>
          </a:custGeom>
          <a:solidFill>
            <a:srgbClr val="0067A2"/>
          </a:solidFill>
        </p:spPr>
        <p:txBody>
          <a:bodyPr wrap="square" lIns="0" tIns="0" rIns="0" bIns="0" rtlCol="0"/>
          <a:lstStyle/>
          <a:p>
            <a:endParaRPr/>
          </a:p>
        </p:txBody>
      </p:sp>
      <p:sp>
        <p:nvSpPr>
          <p:cNvPr id="10" name="object 10">
            <a:extLst>
              <a:ext uri="{FF2B5EF4-FFF2-40B4-BE49-F238E27FC236}">
                <a16:creationId xmlns:a16="http://schemas.microsoft.com/office/drawing/2014/main" id="{77EE4E3C-7102-53BE-8F75-25987BEA0421}"/>
              </a:ext>
            </a:extLst>
          </p:cNvPr>
          <p:cNvSpPr/>
          <p:nvPr/>
        </p:nvSpPr>
        <p:spPr>
          <a:xfrm>
            <a:off x="797052" y="8750148"/>
            <a:ext cx="145415" cy="622300"/>
          </a:xfrm>
          <a:custGeom>
            <a:avLst/>
            <a:gdLst/>
            <a:ahLst/>
            <a:cxnLst/>
            <a:rect l="l" t="t" r="r" b="b"/>
            <a:pathLst>
              <a:path w="145414" h="622300">
                <a:moveTo>
                  <a:pt x="128879" y="201079"/>
                </a:moveTo>
                <a:lnTo>
                  <a:pt x="16294" y="201079"/>
                </a:lnTo>
                <a:lnTo>
                  <a:pt x="16294" y="622122"/>
                </a:lnTo>
                <a:lnTo>
                  <a:pt x="128879" y="622122"/>
                </a:lnTo>
                <a:lnTo>
                  <a:pt x="128879" y="201079"/>
                </a:lnTo>
                <a:close/>
              </a:path>
              <a:path w="145414" h="622300">
                <a:moveTo>
                  <a:pt x="72161" y="0"/>
                </a:moveTo>
                <a:lnTo>
                  <a:pt x="31789" y="12245"/>
                </a:lnTo>
                <a:lnTo>
                  <a:pt x="5587" y="43814"/>
                </a:lnTo>
                <a:lnTo>
                  <a:pt x="0" y="72161"/>
                </a:lnTo>
                <a:lnTo>
                  <a:pt x="342" y="79744"/>
                </a:lnTo>
                <a:lnTo>
                  <a:pt x="16375" y="118178"/>
                </a:lnTo>
                <a:lnTo>
                  <a:pt x="50998" y="141228"/>
                </a:lnTo>
                <a:lnTo>
                  <a:pt x="72161" y="144373"/>
                </a:lnTo>
                <a:lnTo>
                  <a:pt x="86673" y="143055"/>
                </a:lnTo>
                <a:lnTo>
                  <a:pt x="123698" y="123316"/>
                </a:lnTo>
                <a:lnTo>
                  <a:pt x="143888" y="86648"/>
                </a:lnTo>
                <a:lnTo>
                  <a:pt x="145237" y="72161"/>
                </a:lnTo>
                <a:lnTo>
                  <a:pt x="143888" y="57702"/>
                </a:lnTo>
                <a:lnTo>
                  <a:pt x="123698" y="21043"/>
                </a:lnTo>
                <a:lnTo>
                  <a:pt x="86673" y="1316"/>
                </a:lnTo>
                <a:lnTo>
                  <a:pt x="72161" y="0"/>
                </a:lnTo>
                <a:close/>
              </a:path>
            </a:pathLst>
          </a:custGeom>
          <a:solidFill>
            <a:srgbClr val="0067A2"/>
          </a:solidFill>
        </p:spPr>
        <p:txBody>
          <a:bodyPr wrap="square" lIns="0" tIns="0" rIns="0" bIns="0" rtlCol="0"/>
          <a:lstStyle/>
          <a:p>
            <a:endParaRPr/>
          </a:p>
        </p:txBody>
      </p:sp>
      <p:sp>
        <p:nvSpPr>
          <p:cNvPr id="11" name="object 11">
            <a:extLst>
              <a:ext uri="{FF2B5EF4-FFF2-40B4-BE49-F238E27FC236}">
                <a16:creationId xmlns:a16="http://schemas.microsoft.com/office/drawing/2014/main" id="{604BD6C3-68B9-958E-F84D-B18E44B6D65E}"/>
              </a:ext>
            </a:extLst>
          </p:cNvPr>
          <p:cNvSpPr/>
          <p:nvPr/>
        </p:nvSpPr>
        <p:spPr>
          <a:xfrm>
            <a:off x="2821025" y="8750148"/>
            <a:ext cx="145415" cy="622300"/>
          </a:xfrm>
          <a:custGeom>
            <a:avLst/>
            <a:gdLst/>
            <a:ahLst/>
            <a:cxnLst/>
            <a:rect l="l" t="t" r="r" b="b"/>
            <a:pathLst>
              <a:path w="145414" h="622300">
                <a:moveTo>
                  <a:pt x="128866" y="201079"/>
                </a:moveTo>
                <a:lnTo>
                  <a:pt x="16281" y="201079"/>
                </a:lnTo>
                <a:lnTo>
                  <a:pt x="16281" y="622122"/>
                </a:lnTo>
                <a:lnTo>
                  <a:pt x="128866" y="622122"/>
                </a:lnTo>
                <a:lnTo>
                  <a:pt x="128866" y="201079"/>
                </a:lnTo>
                <a:close/>
              </a:path>
              <a:path w="145414" h="622300">
                <a:moveTo>
                  <a:pt x="72161" y="0"/>
                </a:moveTo>
                <a:lnTo>
                  <a:pt x="31784" y="12245"/>
                </a:lnTo>
                <a:lnTo>
                  <a:pt x="5587" y="43814"/>
                </a:lnTo>
                <a:lnTo>
                  <a:pt x="0" y="72161"/>
                </a:lnTo>
                <a:lnTo>
                  <a:pt x="342" y="79744"/>
                </a:lnTo>
                <a:lnTo>
                  <a:pt x="16375" y="118178"/>
                </a:lnTo>
                <a:lnTo>
                  <a:pt x="50998" y="141228"/>
                </a:lnTo>
                <a:lnTo>
                  <a:pt x="72161" y="144373"/>
                </a:lnTo>
                <a:lnTo>
                  <a:pt x="86673" y="143055"/>
                </a:lnTo>
                <a:lnTo>
                  <a:pt x="123698" y="123316"/>
                </a:lnTo>
                <a:lnTo>
                  <a:pt x="143888" y="86648"/>
                </a:lnTo>
                <a:lnTo>
                  <a:pt x="145237" y="72161"/>
                </a:lnTo>
                <a:lnTo>
                  <a:pt x="143888" y="57702"/>
                </a:lnTo>
                <a:lnTo>
                  <a:pt x="123698" y="21043"/>
                </a:lnTo>
                <a:lnTo>
                  <a:pt x="86673" y="1316"/>
                </a:lnTo>
                <a:lnTo>
                  <a:pt x="72161" y="0"/>
                </a:lnTo>
                <a:close/>
              </a:path>
            </a:pathLst>
          </a:custGeom>
          <a:solidFill>
            <a:srgbClr val="0067A2"/>
          </a:solidFill>
        </p:spPr>
        <p:txBody>
          <a:bodyPr wrap="square" lIns="0" tIns="0" rIns="0" bIns="0" rtlCol="0"/>
          <a:lstStyle/>
          <a:p>
            <a:endParaRPr/>
          </a:p>
        </p:txBody>
      </p:sp>
      <p:sp>
        <p:nvSpPr>
          <p:cNvPr id="16" name="TextBox 15">
            <a:extLst>
              <a:ext uri="{FF2B5EF4-FFF2-40B4-BE49-F238E27FC236}">
                <a16:creationId xmlns:a16="http://schemas.microsoft.com/office/drawing/2014/main" id="{55624CBB-3398-E5C9-B4F4-5D363D1284D2}"/>
              </a:ext>
            </a:extLst>
          </p:cNvPr>
          <p:cNvSpPr txBox="1"/>
          <p:nvPr/>
        </p:nvSpPr>
        <p:spPr>
          <a:xfrm>
            <a:off x="537766" y="682171"/>
            <a:ext cx="6320234" cy="369332"/>
          </a:xfrm>
          <a:prstGeom prst="rect">
            <a:avLst/>
          </a:prstGeom>
          <a:noFill/>
        </p:spPr>
        <p:txBody>
          <a:bodyPr wrap="square">
            <a:spAutoFit/>
          </a:bodyPr>
          <a:lstStyle/>
          <a:p>
            <a:r>
              <a:rPr lang="en-US" b="1" dirty="0">
                <a:solidFill>
                  <a:srgbClr val="374151"/>
                </a:solidFill>
                <a:latin typeface="Söhne"/>
              </a:rPr>
              <a:t> Get dummies </a:t>
            </a:r>
            <a:r>
              <a:rPr lang="en-US" b="1" dirty="0">
                <a:solidFill>
                  <a:srgbClr val="374151"/>
                </a:solidFill>
                <a:latin typeface="Söhne"/>
                <a:sym typeface="Wingdings" panose="05000000000000000000" pitchFamily="2" charset="2"/>
              </a:rPr>
              <a:t> convert categorical variables (</a:t>
            </a:r>
            <a:r>
              <a:rPr lang="en-US" b="1" i="0" dirty="0">
                <a:solidFill>
                  <a:srgbClr val="374151"/>
                </a:solidFill>
                <a:effectLst/>
                <a:latin typeface="Söhne"/>
              </a:rPr>
              <a:t>binary columns)</a:t>
            </a:r>
            <a:endParaRPr lang="en-US" b="1" dirty="0"/>
          </a:p>
        </p:txBody>
      </p:sp>
      <p:pic>
        <p:nvPicPr>
          <p:cNvPr id="20" name="Picture 19">
            <a:extLst>
              <a:ext uri="{FF2B5EF4-FFF2-40B4-BE49-F238E27FC236}">
                <a16:creationId xmlns:a16="http://schemas.microsoft.com/office/drawing/2014/main" id="{9B3749CB-2759-5497-A4A7-D6595545AA32}"/>
              </a:ext>
            </a:extLst>
          </p:cNvPr>
          <p:cNvPicPr>
            <a:picLocks noChangeAspect="1"/>
          </p:cNvPicPr>
          <p:nvPr/>
        </p:nvPicPr>
        <p:blipFill rotWithShape="1">
          <a:blip r:embed="rId2"/>
          <a:srcRect l="63714" t="25368" r="11765" b="40644"/>
          <a:stretch/>
        </p:blipFill>
        <p:spPr>
          <a:xfrm>
            <a:off x="459383" y="1447770"/>
            <a:ext cx="6853634" cy="3385562"/>
          </a:xfrm>
          <a:prstGeom prst="rect">
            <a:avLst/>
          </a:prstGeom>
        </p:spPr>
      </p:pic>
      <p:sp>
        <p:nvSpPr>
          <p:cNvPr id="21" name="TextBox 20">
            <a:extLst>
              <a:ext uri="{FF2B5EF4-FFF2-40B4-BE49-F238E27FC236}">
                <a16:creationId xmlns:a16="http://schemas.microsoft.com/office/drawing/2014/main" id="{1A52B949-28A4-88F6-92EC-686B93844839}"/>
              </a:ext>
            </a:extLst>
          </p:cNvPr>
          <p:cNvSpPr txBox="1"/>
          <p:nvPr/>
        </p:nvSpPr>
        <p:spPr>
          <a:xfrm>
            <a:off x="563523" y="6400800"/>
            <a:ext cx="6320234" cy="369332"/>
          </a:xfrm>
          <a:prstGeom prst="rect">
            <a:avLst/>
          </a:prstGeom>
          <a:noFill/>
        </p:spPr>
        <p:txBody>
          <a:bodyPr wrap="square">
            <a:spAutoFit/>
          </a:bodyPr>
          <a:lstStyle/>
          <a:p>
            <a:r>
              <a:rPr lang="en-US" b="1" dirty="0"/>
              <a:t>Machine Learning Models – Algorithms </a:t>
            </a:r>
          </a:p>
        </p:txBody>
      </p:sp>
      <p:sp>
        <p:nvSpPr>
          <p:cNvPr id="23" name="TextBox 22">
            <a:extLst>
              <a:ext uri="{FF2B5EF4-FFF2-40B4-BE49-F238E27FC236}">
                <a16:creationId xmlns:a16="http://schemas.microsoft.com/office/drawing/2014/main" id="{E60DCB39-EC04-4953-9C3E-2745441AAAC3}"/>
              </a:ext>
            </a:extLst>
          </p:cNvPr>
          <p:cNvSpPr txBox="1"/>
          <p:nvPr/>
        </p:nvSpPr>
        <p:spPr>
          <a:xfrm>
            <a:off x="635278" y="6981586"/>
            <a:ext cx="6320234" cy="147732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374151"/>
                </a:solidFill>
                <a:latin typeface="Söhne"/>
              </a:rPr>
              <a:t>Linear Regression</a:t>
            </a:r>
          </a:p>
          <a:p>
            <a:pPr marL="285750" indent="-285750">
              <a:buFont typeface="Arial" panose="020B0604020202020204" pitchFamily="34" charset="0"/>
              <a:buChar char="•"/>
            </a:pPr>
            <a:r>
              <a:rPr lang="en-US" dirty="0">
                <a:solidFill>
                  <a:srgbClr val="374151"/>
                </a:solidFill>
                <a:latin typeface="Söhne"/>
              </a:rPr>
              <a:t>Random Forest Regression</a:t>
            </a:r>
          </a:p>
          <a:p>
            <a:pPr marL="285750" indent="-285750">
              <a:buFont typeface="Arial" panose="020B0604020202020204" pitchFamily="34" charset="0"/>
              <a:buChar char="•"/>
            </a:pPr>
            <a:r>
              <a:rPr lang="en-US" dirty="0" err="1">
                <a:solidFill>
                  <a:srgbClr val="374151"/>
                </a:solidFill>
                <a:latin typeface="Söhne"/>
              </a:rPr>
              <a:t>XGBoost</a:t>
            </a:r>
            <a:r>
              <a:rPr lang="en-US" dirty="0">
                <a:solidFill>
                  <a:srgbClr val="374151"/>
                </a:solidFill>
                <a:latin typeface="Söhne"/>
              </a:rPr>
              <a:t> regression</a:t>
            </a:r>
          </a:p>
          <a:p>
            <a:pPr marL="285750" indent="-285750">
              <a:buFont typeface="Arial" panose="020B0604020202020204" pitchFamily="34" charset="0"/>
              <a:buChar char="•"/>
            </a:pPr>
            <a:endParaRPr lang="en-US" dirty="0">
              <a:solidFill>
                <a:srgbClr val="374151"/>
              </a:solidFill>
              <a:latin typeface="Söhne"/>
            </a:endParaRPr>
          </a:p>
          <a:p>
            <a:pPr marL="285750" indent="-285750">
              <a:buFont typeface="Arial" panose="020B0604020202020204" pitchFamily="34" charset="0"/>
              <a:buChar char="•"/>
            </a:pPr>
            <a:endParaRPr lang="en-US" dirty="0"/>
          </a:p>
        </p:txBody>
      </p:sp>
      <p:sp>
        <p:nvSpPr>
          <p:cNvPr id="27" name="TextBox 26">
            <a:extLst>
              <a:ext uri="{FF2B5EF4-FFF2-40B4-BE49-F238E27FC236}">
                <a16:creationId xmlns:a16="http://schemas.microsoft.com/office/drawing/2014/main" id="{793088EB-5689-BA57-F1EC-9008DB715CB5}"/>
              </a:ext>
            </a:extLst>
          </p:cNvPr>
          <p:cNvSpPr txBox="1"/>
          <p:nvPr/>
        </p:nvSpPr>
        <p:spPr>
          <a:xfrm>
            <a:off x="266848" y="5020270"/>
            <a:ext cx="7200752" cy="738664"/>
          </a:xfrm>
          <a:prstGeom prst="rect">
            <a:avLst/>
          </a:prstGeom>
          <a:noFill/>
        </p:spPr>
        <p:txBody>
          <a:bodyPr wrap="square">
            <a:spAutoFit/>
          </a:bodyPr>
          <a:lstStyle/>
          <a:p>
            <a:pPr marL="285750" indent="-285750" algn="just">
              <a:buFont typeface="Arial" panose="020B0604020202020204" pitchFamily="34" charset="0"/>
              <a:buChar char="•"/>
            </a:pPr>
            <a:r>
              <a:rPr lang="en-US" sz="1400" dirty="0">
                <a:solidFill>
                  <a:srgbClr val="374151"/>
                </a:solidFill>
                <a:latin typeface="Söhne"/>
              </a:rPr>
              <a:t>E</a:t>
            </a:r>
            <a:r>
              <a:rPr lang="en-US" sz="1400" b="0" i="0" dirty="0">
                <a:solidFill>
                  <a:srgbClr val="374151"/>
                </a:solidFill>
                <a:effectLst/>
                <a:latin typeface="Söhne"/>
              </a:rPr>
              <a:t>ach column represents a category in the original categorical variable. </a:t>
            </a:r>
          </a:p>
          <a:p>
            <a:pPr marL="285750" indent="-285750" algn="just">
              <a:buFont typeface="Arial" panose="020B0604020202020204" pitchFamily="34" charset="0"/>
              <a:buChar char="•"/>
            </a:pPr>
            <a:r>
              <a:rPr lang="en-US" sz="1400" b="0" i="0" dirty="0">
                <a:solidFill>
                  <a:srgbClr val="374151"/>
                </a:solidFill>
                <a:effectLst/>
                <a:latin typeface="Söhne"/>
              </a:rPr>
              <a:t>The generated columns contain binary values of 1 or 0, indicating whether or not a particular category is present for each data point</a:t>
            </a:r>
            <a:endParaRPr lang="en-US" sz="1400" dirty="0"/>
          </a:p>
        </p:txBody>
      </p:sp>
    </p:spTree>
    <p:extLst>
      <p:ext uri="{BB962C8B-B14F-4D97-AF65-F5344CB8AC3E}">
        <p14:creationId xmlns:p14="http://schemas.microsoft.com/office/powerpoint/2010/main" val="4846090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a:extLst>
              <a:ext uri="{FF2B5EF4-FFF2-40B4-BE49-F238E27FC236}">
                <a16:creationId xmlns:a16="http://schemas.microsoft.com/office/drawing/2014/main" id="{94483F8E-8FE0-F68C-A6C6-45B9C9B160B8}"/>
              </a:ext>
            </a:extLst>
          </p:cNvPr>
          <p:cNvSpPr/>
          <p:nvPr/>
        </p:nvSpPr>
        <p:spPr>
          <a:xfrm>
            <a:off x="1028114" y="8917667"/>
            <a:ext cx="694055" cy="454659"/>
          </a:xfrm>
          <a:custGeom>
            <a:avLst/>
            <a:gdLst/>
            <a:ahLst/>
            <a:cxnLst/>
            <a:rect l="l" t="t" r="r" b="b"/>
            <a:pathLst>
              <a:path w="694054" h="454660">
                <a:moveTo>
                  <a:pt x="535457" y="0"/>
                </a:moveTo>
                <a:lnTo>
                  <a:pt x="485613" y="5978"/>
                </a:lnTo>
                <a:lnTo>
                  <a:pt x="443750" y="23863"/>
                </a:lnTo>
                <a:lnTo>
                  <a:pt x="410344" y="50038"/>
                </a:lnTo>
                <a:lnTo>
                  <a:pt x="385368" y="80860"/>
                </a:lnTo>
                <a:lnTo>
                  <a:pt x="377013" y="64462"/>
                </a:lnTo>
                <a:lnTo>
                  <a:pt x="336854" y="23380"/>
                </a:lnTo>
                <a:lnTo>
                  <a:pt x="298719" y="5846"/>
                </a:lnTo>
                <a:lnTo>
                  <a:pt x="252450" y="0"/>
                </a:lnTo>
                <a:lnTo>
                  <a:pt x="231330" y="1240"/>
                </a:lnTo>
                <a:lnTo>
                  <a:pt x="191982" y="11154"/>
                </a:lnTo>
                <a:lnTo>
                  <a:pt x="156957" y="30457"/>
                </a:lnTo>
                <a:lnTo>
                  <a:pt x="128989" y="56489"/>
                </a:lnTo>
                <a:lnTo>
                  <a:pt x="117741" y="71894"/>
                </a:lnTo>
                <a:lnTo>
                  <a:pt x="110439" y="71894"/>
                </a:lnTo>
                <a:lnTo>
                  <a:pt x="110439" y="14401"/>
                </a:lnTo>
                <a:lnTo>
                  <a:pt x="0" y="14401"/>
                </a:lnTo>
                <a:lnTo>
                  <a:pt x="0" y="454596"/>
                </a:lnTo>
                <a:lnTo>
                  <a:pt x="117741" y="454596"/>
                </a:lnTo>
                <a:lnTo>
                  <a:pt x="117741" y="240817"/>
                </a:lnTo>
                <a:lnTo>
                  <a:pt x="118117" y="227118"/>
                </a:lnTo>
                <a:lnTo>
                  <a:pt x="124053" y="188645"/>
                </a:lnTo>
                <a:lnTo>
                  <a:pt x="141998" y="146939"/>
                </a:lnTo>
                <a:lnTo>
                  <a:pt x="170789" y="119024"/>
                </a:lnTo>
                <a:lnTo>
                  <a:pt x="210235" y="108775"/>
                </a:lnTo>
                <a:lnTo>
                  <a:pt x="244031" y="114379"/>
                </a:lnTo>
                <a:lnTo>
                  <a:pt x="268197" y="131205"/>
                </a:lnTo>
                <a:lnTo>
                  <a:pt x="282710" y="159272"/>
                </a:lnTo>
                <a:lnTo>
                  <a:pt x="287553" y="198602"/>
                </a:lnTo>
                <a:lnTo>
                  <a:pt x="287553" y="454596"/>
                </a:lnTo>
                <a:lnTo>
                  <a:pt x="405091" y="454596"/>
                </a:lnTo>
                <a:lnTo>
                  <a:pt x="405091" y="240817"/>
                </a:lnTo>
                <a:lnTo>
                  <a:pt x="405533" y="227118"/>
                </a:lnTo>
                <a:lnTo>
                  <a:pt x="412000" y="188645"/>
                </a:lnTo>
                <a:lnTo>
                  <a:pt x="430733" y="146939"/>
                </a:lnTo>
                <a:lnTo>
                  <a:pt x="460908" y="119024"/>
                </a:lnTo>
                <a:lnTo>
                  <a:pt x="502132" y="108775"/>
                </a:lnTo>
                <a:lnTo>
                  <a:pt x="534371" y="114379"/>
                </a:lnTo>
                <a:lnTo>
                  <a:pt x="557425" y="131205"/>
                </a:lnTo>
                <a:lnTo>
                  <a:pt x="571273" y="159272"/>
                </a:lnTo>
                <a:lnTo>
                  <a:pt x="575894" y="198602"/>
                </a:lnTo>
                <a:lnTo>
                  <a:pt x="575894" y="454596"/>
                </a:lnTo>
                <a:lnTo>
                  <a:pt x="693635" y="454596"/>
                </a:lnTo>
                <a:lnTo>
                  <a:pt x="693635" y="177012"/>
                </a:lnTo>
                <a:lnTo>
                  <a:pt x="693010" y="158060"/>
                </a:lnTo>
                <a:lnTo>
                  <a:pt x="683768" y="105613"/>
                </a:lnTo>
                <a:lnTo>
                  <a:pt x="663520" y="61682"/>
                </a:lnTo>
                <a:lnTo>
                  <a:pt x="632517" y="28628"/>
                </a:lnTo>
                <a:lnTo>
                  <a:pt x="590012" y="7324"/>
                </a:lnTo>
                <a:lnTo>
                  <a:pt x="555025" y="814"/>
                </a:lnTo>
                <a:lnTo>
                  <a:pt x="535457" y="0"/>
                </a:lnTo>
                <a:close/>
              </a:path>
            </a:pathLst>
          </a:custGeom>
          <a:solidFill>
            <a:srgbClr val="0067A2"/>
          </a:solidFill>
        </p:spPr>
        <p:txBody>
          <a:bodyPr wrap="square" lIns="0" tIns="0" rIns="0" bIns="0" rtlCol="0"/>
          <a:lstStyle/>
          <a:p>
            <a:endParaRPr/>
          </a:p>
        </p:txBody>
      </p:sp>
      <p:sp>
        <p:nvSpPr>
          <p:cNvPr id="4" name="object 4">
            <a:extLst>
              <a:ext uri="{FF2B5EF4-FFF2-40B4-BE49-F238E27FC236}">
                <a16:creationId xmlns:a16="http://schemas.microsoft.com/office/drawing/2014/main" id="{1E3C88E2-196E-3A29-794C-657AA2A1BD24}"/>
              </a:ext>
            </a:extLst>
          </p:cNvPr>
          <p:cNvSpPr/>
          <p:nvPr/>
        </p:nvSpPr>
        <p:spPr>
          <a:xfrm>
            <a:off x="1793519" y="8903284"/>
            <a:ext cx="980440" cy="469265"/>
          </a:xfrm>
          <a:custGeom>
            <a:avLst/>
            <a:gdLst/>
            <a:ahLst/>
            <a:cxnLst/>
            <a:rect l="l" t="t" r="r" b="b"/>
            <a:pathLst>
              <a:path w="980439" h="469264">
                <a:moveTo>
                  <a:pt x="467029" y="234492"/>
                </a:moveTo>
                <a:lnTo>
                  <a:pt x="462699" y="185318"/>
                </a:lnTo>
                <a:lnTo>
                  <a:pt x="449478" y="140119"/>
                </a:lnTo>
                <a:lnTo>
                  <a:pt x="433705" y="108762"/>
                </a:lnTo>
                <a:lnTo>
                  <a:pt x="428625" y="100063"/>
                </a:lnTo>
                <a:lnTo>
                  <a:pt x="400951" y="66065"/>
                </a:lnTo>
                <a:lnTo>
                  <a:pt x="367131" y="38404"/>
                </a:lnTo>
                <a:lnTo>
                  <a:pt x="349288" y="27901"/>
                </a:lnTo>
                <a:lnTo>
                  <a:pt x="349288" y="234492"/>
                </a:lnTo>
                <a:lnTo>
                  <a:pt x="348729" y="248907"/>
                </a:lnTo>
                <a:lnTo>
                  <a:pt x="340017" y="287540"/>
                </a:lnTo>
                <a:lnTo>
                  <a:pt x="314375" y="326986"/>
                </a:lnTo>
                <a:lnTo>
                  <a:pt x="277101" y="351739"/>
                </a:lnTo>
                <a:lnTo>
                  <a:pt x="233514" y="360222"/>
                </a:lnTo>
                <a:lnTo>
                  <a:pt x="221983" y="359702"/>
                </a:lnTo>
                <a:lnTo>
                  <a:pt x="179476" y="346989"/>
                </a:lnTo>
                <a:lnTo>
                  <a:pt x="144970" y="318477"/>
                </a:lnTo>
                <a:lnTo>
                  <a:pt x="122872" y="275463"/>
                </a:lnTo>
                <a:lnTo>
                  <a:pt x="117551" y="234492"/>
                </a:lnTo>
                <a:lnTo>
                  <a:pt x="118148" y="220091"/>
                </a:lnTo>
                <a:lnTo>
                  <a:pt x="127012" y="181533"/>
                </a:lnTo>
                <a:lnTo>
                  <a:pt x="152654" y="141998"/>
                </a:lnTo>
                <a:lnTo>
                  <a:pt x="189534" y="117246"/>
                </a:lnTo>
                <a:lnTo>
                  <a:pt x="233514" y="108762"/>
                </a:lnTo>
                <a:lnTo>
                  <a:pt x="244652" y="109283"/>
                </a:lnTo>
                <a:lnTo>
                  <a:pt x="287312" y="121996"/>
                </a:lnTo>
                <a:lnTo>
                  <a:pt x="321995" y="150520"/>
                </a:lnTo>
                <a:lnTo>
                  <a:pt x="344131" y="193611"/>
                </a:lnTo>
                <a:lnTo>
                  <a:pt x="349288" y="234492"/>
                </a:lnTo>
                <a:lnTo>
                  <a:pt x="349288" y="27901"/>
                </a:lnTo>
                <a:lnTo>
                  <a:pt x="305549" y="9855"/>
                </a:lnTo>
                <a:lnTo>
                  <a:pt x="258597" y="1092"/>
                </a:lnTo>
                <a:lnTo>
                  <a:pt x="233514" y="0"/>
                </a:lnTo>
                <a:lnTo>
                  <a:pt x="208445" y="1092"/>
                </a:lnTo>
                <a:lnTo>
                  <a:pt x="161493" y="9855"/>
                </a:lnTo>
                <a:lnTo>
                  <a:pt x="119049" y="27127"/>
                </a:lnTo>
                <a:lnTo>
                  <a:pt x="82156" y="51384"/>
                </a:lnTo>
                <a:lnTo>
                  <a:pt x="51308" y="82296"/>
                </a:lnTo>
                <a:lnTo>
                  <a:pt x="27051" y="119341"/>
                </a:lnTo>
                <a:lnTo>
                  <a:pt x="9740" y="162217"/>
                </a:lnTo>
                <a:lnTo>
                  <a:pt x="1079" y="209410"/>
                </a:lnTo>
                <a:lnTo>
                  <a:pt x="0" y="234492"/>
                </a:lnTo>
                <a:lnTo>
                  <a:pt x="1079" y="259588"/>
                </a:lnTo>
                <a:lnTo>
                  <a:pt x="9740" y="306768"/>
                </a:lnTo>
                <a:lnTo>
                  <a:pt x="27051" y="349643"/>
                </a:lnTo>
                <a:lnTo>
                  <a:pt x="51308" y="386689"/>
                </a:lnTo>
                <a:lnTo>
                  <a:pt x="82156" y="417601"/>
                </a:lnTo>
                <a:lnTo>
                  <a:pt x="119049" y="441858"/>
                </a:lnTo>
                <a:lnTo>
                  <a:pt x="161493" y="459130"/>
                </a:lnTo>
                <a:lnTo>
                  <a:pt x="208445" y="467893"/>
                </a:lnTo>
                <a:lnTo>
                  <a:pt x="233514" y="468985"/>
                </a:lnTo>
                <a:lnTo>
                  <a:pt x="258597" y="467893"/>
                </a:lnTo>
                <a:lnTo>
                  <a:pt x="305549" y="459130"/>
                </a:lnTo>
                <a:lnTo>
                  <a:pt x="347992" y="441858"/>
                </a:lnTo>
                <a:lnTo>
                  <a:pt x="384810" y="417601"/>
                </a:lnTo>
                <a:lnTo>
                  <a:pt x="415645" y="386689"/>
                </a:lnTo>
                <a:lnTo>
                  <a:pt x="433705" y="360222"/>
                </a:lnTo>
                <a:lnTo>
                  <a:pt x="439902" y="349643"/>
                </a:lnTo>
                <a:lnTo>
                  <a:pt x="449478" y="328866"/>
                </a:lnTo>
                <a:lnTo>
                  <a:pt x="457212" y="306768"/>
                </a:lnTo>
                <a:lnTo>
                  <a:pt x="462699" y="283679"/>
                </a:lnTo>
                <a:lnTo>
                  <a:pt x="465950" y="259588"/>
                </a:lnTo>
                <a:lnTo>
                  <a:pt x="467029" y="234492"/>
                </a:lnTo>
                <a:close/>
              </a:path>
              <a:path w="980439" h="469264">
                <a:moveTo>
                  <a:pt x="980211" y="28790"/>
                </a:moveTo>
                <a:lnTo>
                  <a:pt x="847280" y="28790"/>
                </a:lnTo>
                <a:lnTo>
                  <a:pt x="736841" y="309041"/>
                </a:lnTo>
                <a:lnTo>
                  <a:pt x="730529" y="309041"/>
                </a:lnTo>
                <a:lnTo>
                  <a:pt x="620864" y="28790"/>
                </a:lnTo>
                <a:lnTo>
                  <a:pt x="486956" y="28790"/>
                </a:lnTo>
                <a:lnTo>
                  <a:pt x="674712" y="468985"/>
                </a:lnTo>
                <a:lnTo>
                  <a:pt x="790676" y="468985"/>
                </a:lnTo>
                <a:lnTo>
                  <a:pt x="980211" y="28790"/>
                </a:lnTo>
                <a:close/>
              </a:path>
            </a:pathLst>
          </a:custGeom>
          <a:solidFill>
            <a:srgbClr val="0067A2"/>
          </a:solidFill>
        </p:spPr>
        <p:txBody>
          <a:bodyPr wrap="square" lIns="0" tIns="0" rIns="0" bIns="0" rtlCol="0"/>
          <a:lstStyle/>
          <a:p>
            <a:endParaRPr/>
          </a:p>
        </p:txBody>
      </p:sp>
      <p:sp>
        <p:nvSpPr>
          <p:cNvPr id="5" name="object 5">
            <a:extLst>
              <a:ext uri="{FF2B5EF4-FFF2-40B4-BE49-F238E27FC236}">
                <a16:creationId xmlns:a16="http://schemas.microsoft.com/office/drawing/2014/main" id="{689186B6-9046-0C81-8CD3-4D4AF1CE7119}"/>
              </a:ext>
            </a:extLst>
          </p:cNvPr>
          <p:cNvSpPr/>
          <p:nvPr/>
        </p:nvSpPr>
        <p:spPr>
          <a:xfrm>
            <a:off x="3047365" y="8729028"/>
            <a:ext cx="143510" cy="643255"/>
          </a:xfrm>
          <a:custGeom>
            <a:avLst/>
            <a:gdLst/>
            <a:ahLst/>
            <a:cxnLst/>
            <a:rect l="l" t="t" r="r" b="b"/>
            <a:pathLst>
              <a:path w="143510" h="643254">
                <a:moveTo>
                  <a:pt x="143217" y="0"/>
                </a:moveTo>
                <a:lnTo>
                  <a:pt x="0" y="0"/>
                </a:lnTo>
                <a:lnTo>
                  <a:pt x="0" y="643242"/>
                </a:lnTo>
                <a:lnTo>
                  <a:pt x="143217" y="643242"/>
                </a:lnTo>
                <a:lnTo>
                  <a:pt x="143217" y="0"/>
                </a:lnTo>
                <a:close/>
              </a:path>
            </a:pathLst>
          </a:custGeom>
          <a:solidFill>
            <a:srgbClr val="0067A2"/>
          </a:solidFill>
        </p:spPr>
        <p:txBody>
          <a:bodyPr wrap="square" lIns="0" tIns="0" rIns="0" bIns="0" rtlCol="0"/>
          <a:lstStyle/>
          <a:p>
            <a:endParaRPr/>
          </a:p>
        </p:txBody>
      </p:sp>
      <p:sp>
        <p:nvSpPr>
          <p:cNvPr id="6" name="object 6">
            <a:extLst>
              <a:ext uri="{FF2B5EF4-FFF2-40B4-BE49-F238E27FC236}">
                <a16:creationId xmlns:a16="http://schemas.microsoft.com/office/drawing/2014/main" id="{FFB634F4-F5E1-5338-5553-019FF45D1510}"/>
              </a:ext>
            </a:extLst>
          </p:cNvPr>
          <p:cNvSpPr/>
          <p:nvPr/>
        </p:nvSpPr>
        <p:spPr>
          <a:xfrm>
            <a:off x="3272790" y="8525993"/>
            <a:ext cx="143510" cy="846455"/>
          </a:xfrm>
          <a:custGeom>
            <a:avLst/>
            <a:gdLst/>
            <a:ahLst/>
            <a:cxnLst/>
            <a:rect l="l" t="t" r="r" b="b"/>
            <a:pathLst>
              <a:path w="143510" h="846454">
                <a:moveTo>
                  <a:pt x="143217" y="0"/>
                </a:moveTo>
                <a:lnTo>
                  <a:pt x="0" y="0"/>
                </a:lnTo>
                <a:lnTo>
                  <a:pt x="0" y="846277"/>
                </a:lnTo>
                <a:lnTo>
                  <a:pt x="143217" y="846277"/>
                </a:lnTo>
                <a:lnTo>
                  <a:pt x="143217" y="0"/>
                </a:lnTo>
                <a:close/>
              </a:path>
            </a:pathLst>
          </a:custGeom>
          <a:solidFill>
            <a:srgbClr val="0067A2"/>
          </a:solidFill>
        </p:spPr>
        <p:txBody>
          <a:bodyPr wrap="square" lIns="0" tIns="0" rIns="0" bIns="0" rtlCol="0"/>
          <a:lstStyle/>
          <a:p>
            <a:endParaRPr/>
          </a:p>
        </p:txBody>
      </p:sp>
      <p:sp>
        <p:nvSpPr>
          <p:cNvPr id="7" name="object 7">
            <a:extLst>
              <a:ext uri="{FF2B5EF4-FFF2-40B4-BE49-F238E27FC236}">
                <a16:creationId xmlns:a16="http://schemas.microsoft.com/office/drawing/2014/main" id="{49E624CA-2488-690E-7088-6E8AFE5E6802}"/>
              </a:ext>
            </a:extLst>
          </p:cNvPr>
          <p:cNvSpPr/>
          <p:nvPr/>
        </p:nvSpPr>
        <p:spPr>
          <a:xfrm>
            <a:off x="3723640" y="8133487"/>
            <a:ext cx="143510" cy="1238885"/>
          </a:xfrm>
          <a:custGeom>
            <a:avLst/>
            <a:gdLst/>
            <a:ahLst/>
            <a:cxnLst/>
            <a:rect l="l" t="t" r="r" b="b"/>
            <a:pathLst>
              <a:path w="143510" h="1238885">
                <a:moveTo>
                  <a:pt x="143217" y="0"/>
                </a:moveTo>
                <a:lnTo>
                  <a:pt x="0" y="0"/>
                </a:lnTo>
                <a:lnTo>
                  <a:pt x="0" y="1238783"/>
                </a:lnTo>
                <a:lnTo>
                  <a:pt x="143217" y="1238783"/>
                </a:lnTo>
                <a:lnTo>
                  <a:pt x="143217" y="0"/>
                </a:lnTo>
                <a:close/>
              </a:path>
            </a:pathLst>
          </a:custGeom>
          <a:solidFill>
            <a:srgbClr val="0067A2"/>
          </a:solidFill>
        </p:spPr>
        <p:txBody>
          <a:bodyPr wrap="square" lIns="0" tIns="0" rIns="0" bIns="0" rtlCol="0"/>
          <a:lstStyle/>
          <a:p>
            <a:endParaRPr/>
          </a:p>
        </p:txBody>
      </p:sp>
      <p:sp>
        <p:nvSpPr>
          <p:cNvPr id="8" name="object 8">
            <a:extLst>
              <a:ext uri="{FF2B5EF4-FFF2-40B4-BE49-F238E27FC236}">
                <a16:creationId xmlns:a16="http://schemas.microsoft.com/office/drawing/2014/main" id="{7CC0E062-AF5B-A1BA-F5D9-0892B3084CD6}"/>
              </a:ext>
            </a:extLst>
          </p:cNvPr>
          <p:cNvSpPr/>
          <p:nvPr/>
        </p:nvSpPr>
        <p:spPr>
          <a:xfrm>
            <a:off x="3498215" y="8322945"/>
            <a:ext cx="143510" cy="1049655"/>
          </a:xfrm>
          <a:custGeom>
            <a:avLst/>
            <a:gdLst/>
            <a:ahLst/>
            <a:cxnLst/>
            <a:rect l="l" t="t" r="r" b="b"/>
            <a:pathLst>
              <a:path w="143510" h="1049654">
                <a:moveTo>
                  <a:pt x="143217" y="0"/>
                </a:moveTo>
                <a:lnTo>
                  <a:pt x="0" y="0"/>
                </a:lnTo>
                <a:lnTo>
                  <a:pt x="0" y="1049324"/>
                </a:lnTo>
                <a:lnTo>
                  <a:pt x="143217" y="1049324"/>
                </a:lnTo>
                <a:lnTo>
                  <a:pt x="143217" y="0"/>
                </a:lnTo>
                <a:close/>
              </a:path>
            </a:pathLst>
          </a:custGeom>
          <a:solidFill>
            <a:srgbClr val="0067A2"/>
          </a:solidFill>
        </p:spPr>
        <p:txBody>
          <a:bodyPr wrap="square" lIns="0" tIns="0" rIns="0" bIns="0" rtlCol="0"/>
          <a:lstStyle/>
          <a:p>
            <a:endParaRPr/>
          </a:p>
        </p:txBody>
      </p:sp>
      <p:sp>
        <p:nvSpPr>
          <p:cNvPr id="9" name="object 9">
            <a:extLst>
              <a:ext uri="{FF2B5EF4-FFF2-40B4-BE49-F238E27FC236}">
                <a16:creationId xmlns:a16="http://schemas.microsoft.com/office/drawing/2014/main" id="{8CDB52B8-F35C-A6EE-D302-60D8EC539124}"/>
              </a:ext>
            </a:extLst>
          </p:cNvPr>
          <p:cNvSpPr/>
          <p:nvPr/>
        </p:nvSpPr>
        <p:spPr>
          <a:xfrm>
            <a:off x="266848" y="8743302"/>
            <a:ext cx="443865" cy="629285"/>
          </a:xfrm>
          <a:custGeom>
            <a:avLst/>
            <a:gdLst/>
            <a:ahLst/>
            <a:cxnLst/>
            <a:rect l="l" t="t" r="r" b="b"/>
            <a:pathLst>
              <a:path w="443864" h="629285">
                <a:moveTo>
                  <a:pt x="201955" y="180441"/>
                </a:moveTo>
                <a:lnTo>
                  <a:pt x="162521" y="184621"/>
                </a:lnTo>
                <a:lnTo>
                  <a:pt x="125031" y="197192"/>
                </a:lnTo>
                <a:lnTo>
                  <a:pt x="90644" y="217165"/>
                </a:lnTo>
                <a:lnTo>
                  <a:pt x="60553" y="243585"/>
                </a:lnTo>
                <a:lnTo>
                  <a:pt x="35552" y="276129"/>
                </a:lnTo>
                <a:lnTo>
                  <a:pt x="16370" y="314464"/>
                </a:lnTo>
                <a:lnTo>
                  <a:pt x="4094" y="357658"/>
                </a:lnTo>
                <a:lnTo>
                  <a:pt x="0" y="404710"/>
                </a:lnTo>
                <a:lnTo>
                  <a:pt x="1023" y="428716"/>
                </a:lnTo>
                <a:lnTo>
                  <a:pt x="9210" y="473821"/>
                </a:lnTo>
                <a:lnTo>
                  <a:pt x="25229" y="514823"/>
                </a:lnTo>
                <a:lnTo>
                  <a:pt x="47329" y="550275"/>
                </a:lnTo>
                <a:lnTo>
                  <a:pt x="75055" y="579830"/>
                </a:lnTo>
                <a:lnTo>
                  <a:pt x="107307" y="603024"/>
                </a:lnTo>
                <a:lnTo>
                  <a:pt x="143530" y="619537"/>
                </a:lnTo>
                <a:lnTo>
                  <a:pt x="181999" y="627918"/>
                </a:lnTo>
                <a:lnTo>
                  <a:pt x="201955" y="628967"/>
                </a:lnTo>
                <a:lnTo>
                  <a:pt x="225020" y="627786"/>
                </a:lnTo>
                <a:lnTo>
                  <a:pt x="265406" y="618342"/>
                </a:lnTo>
                <a:lnTo>
                  <a:pt x="311053" y="589233"/>
                </a:lnTo>
                <a:lnTo>
                  <a:pt x="330834" y="564527"/>
                </a:lnTo>
                <a:lnTo>
                  <a:pt x="443420" y="564527"/>
                </a:lnTo>
                <a:lnTo>
                  <a:pt x="443420" y="525017"/>
                </a:lnTo>
                <a:lnTo>
                  <a:pt x="225170" y="525017"/>
                </a:lnTo>
                <a:lnTo>
                  <a:pt x="214102" y="524480"/>
                </a:lnTo>
                <a:lnTo>
                  <a:pt x="172806" y="511690"/>
                </a:lnTo>
                <a:lnTo>
                  <a:pt x="139580" y="484197"/>
                </a:lnTo>
                <a:lnTo>
                  <a:pt x="117895" y="443038"/>
                </a:lnTo>
                <a:lnTo>
                  <a:pt x="112585" y="404710"/>
                </a:lnTo>
                <a:lnTo>
                  <a:pt x="113175" y="391287"/>
                </a:lnTo>
                <a:lnTo>
                  <a:pt x="127123" y="344126"/>
                </a:lnTo>
                <a:lnTo>
                  <a:pt x="154971" y="309746"/>
                </a:lnTo>
                <a:lnTo>
                  <a:pt x="192827" y="289229"/>
                </a:lnTo>
                <a:lnTo>
                  <a:pt x="225170" y="284391"/>
                </a:lnTo>
                <a:lnTo>
                  <a:pt x="443420" y="284391"/>
                </a:lnTo>
                <a:lnTo>
                  <a:pt x="443420" y="244881"/>
                </a:lnTo>
                <a:lnTo>
                  <a:pt x="330834" y="244881"/>
                </a:lnTo>
                <a:lnTo>
                  <a:pt x="322009" y="232048"/>
                </a:lnTo>
                <a:lnTo>
                  <a:pt x="311053" y="220179"/>
                </a:lnTo>
                <a:lnTo>
                  <a:pt x="265406" y="191066"/>
                </a:lnTo>
                <a:lnTo>
                  <a:pt x="225020" y="181622"/>
                </a:lnTo>
                <a:lnTo>
                  <a:pt x="201955" y="180441"/>
                </a:lnTo>
                <a:close/>
              </a:path>
              <a:path w="443864" h="629285">
                <a:moveTo>
                  <a:pt x="443420" y="564527"/>
                </a:moveTo>
                <a:lnTo>
                  <a:pt x="337680" y="564527"/>
                </a:lnTo>
                <a:lnTo>
                  <a:pt x="337680" y="615226"/>
                </a:lnTo>
                <a:lnTo>
                  <a:pt x="443420" y="615226"/>
                </a:lnTo>
                <a:lnTo>
                  <a:pt x="443420" y="564527"/>
                </a:lnTo>
                <a:close/>
              </a:path>
              <a:path w="443864" h="629285">
                <a:moveTo>
                  <a:pt x="443420" y="284391"/>
                </a:moveTo>
                <a:lnTo>
                  <a:pt x="225170" y="284391"/>
                </a:lnTo>
                <a:lnTo>
                  <a:pt x="236168" y="284902"/>
                </a:lnTo>
                <a:lnTo>
                  <a:pt x="246926" y="286437"/>
                </a:lnTo>
                <a:lnTo>
                  <a:pt x="286673" y="302569"/>
                </a:lnTo>
                <a:lnTo>
                  <a:pt x="317293" y="333381"/>
                </a:lnTo>
                <a:lnTo>
                  <a:pt x="335324" y="377847"/>
                </a:lnTo>
                <a:lnTo>
                  <a:pt x="337680" y="404710"/>
                </a:lnTo>
                <a:lnTo>
                  <a:pt x="337091" y="418515"/>
                </a:lnTo>
                <a:lnTo>
                  <a:pt x="323147" y="466143"/>
                </a:lnTo>
                <a:lnTo>
                  <a:pt x="295301" y="500485"/>
                </a:lnTo>
                <a:lnTo>
                  <a:pt x="257435" y="520415"/>
                </a:lnTo>
                <a:lnTo>
                  <a:pt x="225170" y="525017"/>
                </a:lnTo>
                <a:lnTo>
                  <a:pt x="443420" y="525017"/>
                </a:lnTo>
                <a:lnTo>
                  <a:pt x="443420" y="284391"/>
                </a:lnTo>
                <a:close/>
              </a:path>
              <a:path w="443864" h="629285">
                <a:moveTo>
                  <a:pt x="443420" y="0"/>
                </a:moveTo>
                <a:lnTo>
                  <a:pt x="330834" y="0"/>
                </a:lnTo>
                <a:lnTo>
                  <a:pt x="330886" y="185164"/>
                </a:lnTo>
                <a:lnTo>
                  <a:pt x="337680" y="244881"/>
                </a:lnTo>
                <a:lnTo>
                  <a:pt x="443420" y="244881"/>
                </a:lnTo>
                <a:lnTo>
                  <a:pt x="443420" y="0"/>
                </a:lnTo>
                <a:close/>
              </a:path>
            </a:pathLst>
          </a:custGeom>
          <a:solidFill>
            <a:srgbClr val="0067A2"/>
          </a:solidFill>
        </p:spPr>
        <p:txBody>
          <a:bodyPr wrap="square" lIns="0" tIns="0" rIns="0" bIns="0" rtlCol="0"/>
          <a:lstStyle/>
          <a:p>
            <a:endParaRPr/>
          </a:p>
        </p:txBody>
      </p:sp>
      <p:sp>
        <p:nvSpPr>
          <p:cNvPr id="10" name="object 10">
            <a:extLst>
              <a:ext uri="{FF2B5EF4-FFF2-40B4-BE49-F238E27FC236}">
                <a16:creationId xmlns:a16="http://schemas.microsoft.com/office/drawing/2014/main" id="{77EE4E3C-7102-53BE-8F75-25987BEA0421}"/>
              </a:ext>
            </a:extLst>
          </p:cNvPr>
          <p:cNvSpPr/>
          <p:nvPr/>
        </p:nvSpPr>
        <p:spPr>
          <a:xfrm>
            <a:off x="797052" y="8750148"/>
            <a:ext cx="145415" cy="622300"/>
          </a:xfrm>
          <a:custGeom>
            <a:avLst/>
            <a:gdLst/>
            <a:ahLst/>
            <a:cxnLst/>
            <a:rect l="l" t="t" r="r" b="b"/>
            <a:pathLst>
              <a:path w="145414" h="622300">
                <a:moveTo>
                  <a:pt x="128879" y="201079"/>
                </a:moveTo>
                <a:lnTo>
                  <a:pt x="16294" y="201079"/>
                </a:lnTo>
                <a:lnTo>
                  <a:pt x="16294" y="622122"/>
                </a:lnTo>
                <a:lnTo>
                  <a:pt x="128879" y="622122"/>
                </a:lnTo>
                <a:lnTo>
                  <a:pt x="128879" y="201079"/>
                </a:lnTo>
                <a:close/>
              </a:path>
              <a:path w="145414" h="622300">
                <a:moveTo>
                  <a:pt x="72161" y="0"/>
                </a:moveTo>
                <a:lnTo>
                  <a:pt x="31789" y="12245"/>
                </a:lnTo>
                <a:lnTo>
                  <a:pt x="5587" y="43814"/>
                </a:lnTo>
                <a:lnTo>
                  <a:pt x="0" y="72161"/>
                </a:lnTo>
                <a:lnTo>
                  <a:pt x="342" y="79744"/>
                </a:lnTo>
                <a:lnTo>
                  <a:pt x="16375" y="118178"/>
                </a:lnTo>
                <a:lnTo>
                  <a:pt x="50998" y="141228"/>
                </a:lnTo>
                <a:lnTo>
                  <a:pt x="72161" y="144373"/>
                </a:lnTo>
                <a:lnTo>
                  <a:pt x="86673" y="143055"/>
                </a:lnTo>
                <a:lnTo>
                  <a:pt x="123698" y="123316"/>
                </a:lnTo>
                <a:lnTo>
                  <a:pt x="143888" y="86648"/>
                </a:lnTo>
                <a:lnTo>
                  <a:pt x="145237" y="72161"/>
                </a:lnTo>
                <a:lnTo>
                  <a:pt x="143888" y="57702"/>
                </a:lnTo>
                <a:lnTo>
                  <a:pt x="123698" y="21043"/>
                </a:lnTo>
                <a:lnTo>
                  <a:pt x="86673" y="1316"/>
                </a:lnTo>
                <a:lnTo>
                  <a:pt x="72161" y="0"/>
                </a:lnTo>
                <a:close/>
              </a:path>
            </a:pathLst>
          </a:custGeom>
          <a:solidFill>
            <a:srgbClr val="0067A2"/>
          </a:solidFill>
        </p:spPr>
        <p:txBody>
          <a:bodyPr wrap="square" lIns="0" tIns="0" rIns="0" bIns="0" rtlCol="0"/>
          <a:lstStyle/>
          <a:p>
            <a:endParaRPr/>
          </a:p>
        </p:txBody>
      </p:sp>
      <p:sp>
        <p:nvSpPr>
          <p:cNvPr id="11" name="object 11">
            <a:extLst>
              <a:ext uri="{FF2B5EF4-FFF2-40B4-BE49-F238E27FC236}">
                <a16:creationId xmlns:a16="http://schemas.microsoft.com/office/drawing/2014/main" id="{604BD6C3-68B9-958E-F84D-B18E44B6D65E}"/>
              </a:ext>
            </a:extLst>
          </p:cNvPr>
          <p:cNvSpPr/>
          <p:nvPr/>
        </p:nvSpPr>
        <p:spPr>
          <a:xfrm>
            <a:off x="2821025" y="8750148"/>
            <a:ext cx="145415" cy="622300"/>
          </a:xfrm>
          <a:custGeom>
            <a:avLst/>
            <a:gdLst/>
            <a:ahLst/>
            <a:cxnLst/>
            <a:rect l="l" t="t" r="r" b="b"/>
            <a:pathLst>
              <a:path w="145414" h="622300">
                <a:moveTo>
                  <a:pt x="128866" y="201079"/>
                </a:moveTo>
                <a:lnTo>
                  <a:pt x="16281" y="201079"/>
                </a:lnTo>
                <a:lnTo>
                  <a:pt x="16281" y="622122"/>
                </a:lnTo>
                <a:lnTo>
                  <a:pt x="128866" y="622122"/>
                </a:lnTo>
                <a:lnTo>
                  <a:pt x="128866" y="201079"/>
                </a:lnTo>
                <a:close/>
              </a:path>
              <a:path w="145414" h="622300">
                <a:moveTo>
                  <a:pt x="72161" y="0"/>
                </a:moveTo>
                <a:lnTo>
                  <a:pt x="31784" y="12245"/>
                </a:lnTo>
                <a:lnTo>
                  <a:pt x="5587" y="43814"/>
                </a:lnTo>
                <a:lnTo>
                  <a:pt x="0" y="72161"/>
                </a:lnTo>
                <a:lnTo>
                  <a:pt x="342" y="79744"/>
                </a:lnTo>
                <a:lnTo>
                  <a:pt x="16375" y="118178"/>
                </a:lnTo>
                <a:lnTo>
                  <a:pt x="50998" y="141228"/>
                </a:lnTo>
                <a:lnTo>
                  <a:pt x="72161" y="144373"/>
                </a:lnTo>
                <a:lnTo>
                  <a:pt x="86673" y="143055"/>
                </a:lnTo>
                <a:lnTo>
                  <a:pt x="123698" y="123316"/>
                </a:lnTo>
                <a:lnTo>
                  <a:pt x="143888" y="86648"/>
                </a:lnTo>
                <a:lnTo>
                  <a:pt x="145237" y="72161"/>
                </a:lnTo>
                <a:lnTo>
                  <a:pt x="143888" y="57702"/>
                </a:lnTo>
                <a:lnTo>
                  <a:pt x="123698" y="21043"/>
                </a:lnTo>
                <a:lnTo>
                  <a:pt x="86673" y="1316"/>
                </a:lnTo>
                <a:lnTo>
                  <a:pt x="72161" y="0"/>
                </a:lnTo>
                <a:close/>
              </a:path>
            </a:pathLst>
          </a:custGeom>
          <a:solidFill>
            <a:srgbClr val="0067A2"/>
          </a:solidFill>
        </p:spPr>
        <p:txBody>
          <a:bodyPr wrap="square" lIns="0" tIns="0" rIns="0" bIns="0" rtlCol="0"/>
          <a:lstStyle/>
          <a:p>
            <a:endParaRPr/>
          </a:p>
        </p:txBody>
      </p:sp>
      <p:sp>
        <p:nvSpPr>
          <p:cNvPr id="16" name="TextBox 15">
            <a:extLst>
              <a:ext uri="{FF2B5EF4-FFF2-40B4-BE49-F238E27FC236}">
                <a16:creationId xmlns:a16="http://schemas.microsoft.com/office/drawing/2014/main" id="{55624CBB-3398-E5C9-B4F4-5D363D1284D2}"/>
              </a:ext>
            </a:extLst>
          </p:cNvPr>
          <p:cNvSpPr txBox="1"/>
          <p:nvPr/>
        </p:nvSpPr>
        <p:spPr>
          <a:xfrm>
            <a:off x="537766" y="682171"/>
            <a:ext cx="6320234" cy="400110"/>
          </a:xfrm>
          <a:prstGeom prst="rect">
            <a:avLst/>
          </a:prstGeom>
          <a:noFill/>
        </p:spPr>
        <p:txBody>
          <a:bodyPr wrap="square">
            <a:spAutoFit/>
          </a:bodyPr>
          <a:lstStyle/>
          <a:p>
            <a:r>
              <a:rPr lang="en-US" sz="2000" b="1" dirty="0">
                <a:solidFill>
                  <a:srgbClr val="374151"/>
                </a:solidFill>
                <a:latin typeface="Söhne"/>
              </a:rPr>
              <a:t>Machine Learning Models</a:t>
            </a:r>
            <a:endParaRPr lang="en-US" sz="2000" b="1" dirty="0"/>
          </a:p>
        </p:txBody>
      </p:sp>
      <p:sp>
        <p:nvSpPr>
          <p:cNvPr id="21" name="TextBox 20">
            <a:extLst>
              <a:ext uri="{FF2B5EF4-FFF2-40B4-BE49-F238E27FC236}">
                <a16:creationId xmlns:a16="http://schemas.microsoft.com/office/drawing/2014/main" id="{1A52B949-28A4-88F6-92EC-686B93844839}"/>
              </a:ext>
            </a:extLst>
          </p:cNvPr>
          <p:cNvSpPr txBox="1"/>
          <p:nvPr/>
        </p:nvSpPr>
        <p:spPr>
          <a:xfrm>
            <a:off x="2821025" y="1043865"/>
            <a:ext cx="6320234" cy="369332"/>
          </a:xfrm>
          <a:prstGeom prst="rect">
            <a:avLst/>
          </a:prstGeom>
          <a:noFill/>
        </p:spPr>
        <p:txBody>
          <a:bodyPr wrap="square">
            <a:spAutoFit/>
          </a:bodyPr>
          <a:lstStyle/>
          <a:p>
            <a:r>
              <a:rPr lang="en-US" b="1" dirty="0"/>
              <a:t>Linear Regression</a:t>
            </a:r>
          </a:p>
        </p:txBody>
      </p:sp>
      <p:pic>
        <p:nvPicPr>
          <p:cNvPr id="24" name="Picture 23">
            <a:extLst>
              <a:ext uri="{FF2B5EF4-FFF2-40B4-BE49-F238E27FC236}">
                <a16:creationId xmlns:a16="http://schemas.microsoft.com/office/drawing/2014/main" id="{558CD7FD-6E4A-5E24-3D17-04A99C4F7B95}"/>
              </a:ext>
            </a:extLst>
          </p:cNvPr>
          <p:cNvPicPr>
            <a:picLocks noChangeAspect="1"/>
          </p:cNvPicPr>
          <p:nvPr/>
        </p:nvPicPr>
        <p:blipFill>
          <a:blip r:embed="rId2"/>
          <a:stretch>
            <a:fillRect/>
          </a:stretch>
        </p:blipFill>
        <p:spPr>
          <a:xfrm>
            <a:off x="1006982" y="3289069"/>
            <a:ext cx="5433316" cy="4680590"/>
          </a:xfrm>
          <a:prstGeom prst="rect">
            <a:avLst/>
          </a:prstGeom>
        </p:spPr>
      </p:pic>
      <p:pic>
        <p:nvPicPr>
          <p:cNvPr id="26" name="Picture 25">
            <a:extLst>
              <a:ext uri="{FF2B5EF4-FFF2-40B4-BE49-F238E27FC236}">
                <a16:creationId xmlns:a16="http://schemas.microsoft.com/office/drawing/2014/main" id="{071B6F17-A211-5412-5255-A9CD93342B68}"/>
              </a:ext>
            </a:extLst>
          </p:cNvPr>
          <p:cNvPicPr>
            <a:picLocks noChangeAspect="1"/>
          </p:cNvPicPr>
          <p:nvPr/>
        </p:nvPicPr>
        <p:blipFill rotWithShape="1">
          <a:blip r:embed="rId3"/>
          <a:srcRect r="11429"/>
          <a:stretch/>
        </p:blipFill>
        <p:spPr>
          <a:xfrm>
            <a:off x="507286" y="1524000"/>
            <a:ext cx="6884114" cy="1678238"/>
          </a:xfrm>
          <a:prstGeom prst="rect">
            <a:avLst/>
          </a:prstGeom>
        </p:spPr>
      </p:pic>
    </p:spTree>
    <p:extLst>
      <p:ext uri="{BB962C8B-B14F-4D97-AF65-F5344CB8AC3E}">
        <p14:creationId xmlns:p14="http://schemas.microsoft.com/office/powerpoint/2010/main" val="30379580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a:extLst>
              <a:ext uri="{FF2B5EF4-FFF2-40B4-BE49-F238E27FC236}">
                <a16:creationId xmlns:a16="http://schemas.microsoft.com/office/drawing/2014/main" id="{94483F8E-8FE0-F68C-A6C6-45B9C9B160B8}"/>
              </a:ext>
            </a:extLst>
          </p:cNvPr>
          <p:cNvSpPr/>
          <p:nvPr/>
        </p:nvSpPr>
        <p:spPr>
          <a:xfrm>
            <a:off x="1028114" y="8917667"/>
            <a:ext cx="694055" cy="454659"/>
          </a:xfrm>
          <a:custGeom>
            <a:avLst/>
            <a:gdLst/>
            <a:ahLst/>
            <a:cxnLst/>
            <a:rect l="l" t="t" r="r" b="b"/>
            <a:pathLst>
              <a:path w="694054" h="454660">
                <a:moveTo>
                  <a:pt x="535457" y="0"/>
                </a:moveTo>
                <a:lnTo>
                  <a:pt x="485613" y="5978"/>
                </a:lnTo>
                <a:lnTo>
                  <a:pt x="443750" y="23863"/>
                </a:lnTo>
                <a:lnTo>
                  <a:pt x="410344" y="50038"/>
                </a:lnTo>
                <a:lnTo>
                  <a:pt x="385368" y="80860"/>
                </a:lnTo>
                <a:lnTo>
                  <a:pt x="377013" y="64462"/>
                </a:lnTo>
                <a:lnTo>
                  <a:pt x="336854" y="23380"/>
                </a:lnTo>
                <a:lnTo>
                  <a:pt x="298719" y="5846"/>
                </a:lnTo>
                <a:lnTo>
                  <a:pt x="252450" y="0"/>
                </a:lnTo>
                <a:lnTo>
                  <a:pt x="231330" y="1240"/>
                </a:lnTo>
                <a:lnTo>
                  <a:pt x="191982" y="11154"/>
                </a:lnTo>
                <a:lnTo>
                  <a:pt x="156957" y="30457"/>
                </a:lnTo>
                <a:lnTo>
                  <a:pt x="128989" y="56489"/>
                </a:lnTo>
                <a:lnTo>
                  <a:pt x="117741" y="71894"/>
                </a:lnTo>
                <a:lnTo>
                  <a:pt x="110439" y="71894"/>
                </a:lnTo>
                <a:lnTo>
                  <a:pt x="110439" y="14401"/>
                </a:lnTo>
                <a:lnTo>
                  <a:pt x="0" y="14401"/>
                </a:lnTo>
                <a:lnTo>
                  <a:pt x="0" y="454596"/>
                </a:lnTo>
                <a:lnTo>
                  <a:pt x="117741" y="454596"/>
                </a:lnTo>
                <a:lnTo>
                  <a:pt x="117741" y="240817"/>
                </a:lnTo>
                <a:lnTo>
                  <a:pt x="118117" y="227118"/>
                </a:lnTo>
                <a:lnTo>
                  <a:pt x="124053" y="188645"/>
                </a:lnTo>
                <a:lnTo>
                  <a:pt x="141998" y="146939"/>
                </a:lnTo>
                <a:lnTo>
                  <a:pt x="170789" y="119024"/>
                </a:lnTo>
                <a:lnTo>
                  <a:pt x="210235" y="108775"/>
                </a:lnTo>
                <a:lnTo>
                  <a:pt x="244031" y="114379"/>
                </a:lnTo>
                <a:lnTo>
                  <a:pt x="268197" y="131205"/>
                </a:lnTo>
                <a:lnTo>
                  <a:pt x="282710" y="159272"/>
                </a:lnTo>
                <a:lnTo>
                  <a:pt x="287553" y="198602"/>
                </a:lnTo>
                <a:lnTo>
                  <a:pt x="287553" y="454596"/>
                </a:lnTo>
                <a:lnTo>
                  <a:pt x="405091" y="454596"/>
                </a:lnTo>
                <a:lnTo>
                  <a:pt x="405091" y="240817"/>
                </a:lnTo>
                <a:lnTo>
                  <a:pt x="405533" y="227118"/>
                </a:lnTo>
                <a:lnTo>
                  <a:pt x="412000" y="188645"/>
                </a:lnTo>
                <a:lnTo>
                  <a:pt x="430733" y="146939"/>
                </a:lnTo>
                <a:lnTo>
                  <a:pt x="460908" y="119024"/>
                </a:lnTo>
                <a:lnTo>
                  <a:pt x="502132" y="108775"/>
                </a:lnTo>
                <a:lnTo>
                  <a:pt x="534371" y="114379"/>
                </a:lnTo>
                <a:lnTo>
                  <a:pt x="557425" y="131205"/>
                </a:lnTo>
                <a:lnTo>
                  <a:pt x="571273" y="159272"/>
                </a:lnTo>
                <a:lnTo>
                  <a:pt x="575894" y="198602"/>
                </a:lnTo>
                <a:lnTo>
                  <a:pt x="575894" y="454596"/>
                </a:lnTo>
                <a:lnTo>
                  <a:pt x="693635" y="454596"/>
                </a:lnTo>
                <a:lnTo>
                  <a:pt x="693635" y="177012"/>
                </a:lnTo>
                <a:lnTo>
                  <a:pt x="693010" y="158060"/>
                </a:lnTo>
                <a:lnTo>
                  <a:pt x="683768" y="105613"/>
                </a:lnTo>
                <a:lnTo>
                  <a:pt x="663520" y="61682"/>
                </a:lnTo>
                <a:lnTo>
                  <a:pt x="632517" y="28628"/>
                </a:lnTo>
                <a:lnTo>
                  <a:pt x="590012" y="7324"/>
                </a:lnTo>
                <a:lnTo>
                  <a:pt x="555025" y="814"/>
                </a:lnTo>
                <a:lnTo>
                  <a:pt x="535457" y="0"/>
                </a:lnTo>
                <a:close/>
              </a:path>
            </a:pathLst>
          </a:custGeom>
          <a:solidFill>
            <a:srgbClr val="0067A2"/>
          </a:solidFill>
        </p:spPr>
        <p:txBody>
          <a:bodyPr wrap="square" lIns="0" tIns="0" rIns="0" bIns="0" rtlCol="0"/>
          <a:lstStyle/>
          <a:p>
            <a:endParaRPr/>
          </a:p>
        </p:txBody>
      </p:sp>
      <p:sp>
        <p:nvSpPr>
          <p:cNvPr id="4" name="object 4">
            <a:extLst>
              <a:ext uri="{FF2B5EF4-FFF2-40B4-BE49-F238E27FC236}">
                <a16:creationId xmlns:a16="http://schemas.microsoft.com/office/drawing/2014/main" id="{1E3C88E2-196E-3A29-794C-657AA2A1BD24}"/>
              </a:ext>
            </a:extLst>
          </p:cNvPr>
          <p:cNvSpPr/>
          <p:nvPr/>
        </p:nvSpPr>
        <p:spPr>
          <a:xfrm>
            <a:off x="1793519" y="8903284"/>
            <a:ext cx="980440" cy="469265"/>
          </a:xfrm>
          <a:custGeom>
            <a:avLst/>
            <a:gdLst/>
            <a:ahLst/>
            <a:cxnLst/>
            <a:rect l="l" t="t" r="r" b="b"/>
            <a:pathLst>
              <a:path w="980439" h="469264">
                <a:moveTo>
                  <a:pt x="467029" y="234492"/>
                </a:moveTo>
                <a:lnTo>
                  <a:pt x="462699" y="185318"/>
                </a:lnTo>
                <a:lnTo>
                  <a:pt x="449478" y="140119"/>
                </a:lnTo>
                <a:lnTo>
                  <a:pt x="433705" y="108762"/>
                </a:lnTo>
                <a:lnTo>
                  <a:pt x="428625" y="100063"/>
                </a:lnTo>
                <a:lnTo>
                  <a:pt x="400951" y="66065"/>
                </a:lnTo>
                <a:lnTo>
                  <a:pt x="367131" y="38404"/>
                </a:lnTo>
                <a:lnTo>
                  <a:pt x="349288" y="27901"/>
                </a:lnTo>
                <a:lnTo>
                  <a:pt x="349288" y="234492"/>
                </a:lnTo>
                <a:lnTo>
                  <a:pt x="348729" y="248907"/>
                </a:lnTo>
                <a:lnTo>
                  <a:pt x="340017" y="287540"/>
                </a:lnTo>
                <a:lnTo>
                  <a:pt x="314375" y="326986"/>
                </a:lnTo>
                <a:lnTo>
                  <a:pt x="277101" y="351739"/>
                </a:lnTo>
                <a:lnTo>
                  <a:pt x="233514" y="360222"/>
                </a:lnTo>
                <a:lnTo>
                  <a:pt x="221983" y="359702"/>
                </a:lnTo>
                <a:lnTo>
                  <a:pt x="179476" y="346989"/>
                </a:lnTo>
                <a:lnTo>
                  <a:pt x="144970" y="318477"/>
                </a:lnTo>
                <a:lnTo>
                  <a:pt x="122872" y="275463"/>
                </a:lnTo>
                <a:lnTo>
                  <a:pt x="117551" y="234492"/>
                </a:lnTo>
                <a:lnTo>
                  <a:pt x="118148" y="220091"/>
                </a:lnTo>
                <a:lnTo>
                  <a:pt x="127012" y="181533"/>
                </a:lnTo>
                <a:lnTo>
                  <a:pt x="152654" y="141998"/>
                </a:lnTo>
                <a:lnTo>
                  <a:pt x="189534" y="117246"/>
                </a:lnTo>
                <a:lnTo>
                  <a:pt x="233514" y="108762"/>
                </a:lnTo>
                <a:lnTo>
                  <a:pt x="244652" y="109283"/>
                </a:lnTo>
                <a:lnTo>
                  <a:pt x="287312" y="121996"/>
                </a:lnTo>
                <a:lnTo>
                  <a:pt x="321995" y="150520"/>
                </a:lnTo>
                <a:lnTo>
                  <a:pt x="344131" y="193611"/>
                </a:lnTo>
                <a:lnTo>
                  <a:pt x="349288" y="234492"/>
                </a:lnTo>
                <a:lnTo>
                  <a:pt x="349288" y="27901"/>
                </a:lnTo>
                <a:lnTo>
                  <a:pt x="305549" y="9855"/>
                </a:lnTo>
                <a:lnTo>
                  <a:pt x="258597" y="1092"/>
                </a:lnTo>
                <a:lnTo>
                  <a:pt x="233514" y="0"/>
                </a:lnTo>
                <a:lnTo>
                  <a:pt x="208445" y="1092"/>
                </a:lnTo>
                <a:lnTo>
                  <a:pt x="161493" y="9855"/>
                </a:lnTo>
                <a:lnTo>
                  <a:pt x="119049" y="27127"/>
                </a:lnTo>
                <a:lnTo>
                  <a:pt x="82156" y="51384"/>
                </a:lnTo>
                <a:lnTo>
                  <a:pt x="51308" y="82296"/>
                </a:lnTo>
                <a:lnTo>
                  <a:pt x="27051" y="119341"/>
                </a:lnTo>
                <a:lnTo>
                  <a:pt x="9740" y="162217"/>
                </a:lnTo>
                <a:lnTo>
                  <a:pt x="1079" y="209410"/>
                </a:lnTo>
                <a:lnTo>
                  <a:pt x="0" y="234492"/>
                </a:lnTo>
                <a:lnTo>
                  <a:pt x="1079" y="259588"/>
                </a:lnTo>
                <a:lnTo>
                  <a:pt x="9740" y="306768"/>
                </a:lnTo>
                <a:lnTo>
                  <a:pt x="27051" y="349643"/>
                </a:lnTo>
                <a:lnTo>
                  <a:pt x="51308" y="386689"/>
                </a:lnTo>
                <a:lnTo>
                  <a:pt x="82156" y="417601"/>
                </a:lnTo>
                <a:lnTo>
                  <a:pt x="119049" y="441858"/>
                </a:lnTo>
                <a:lnTo>
                  <a:pt x="161493" y="459130"/>
                </a:lnTo>
                <a:lnTo>
                  <a:pt x="208445" y="467893"/>
                </a:lnTo>
                <a:lnTo>
                  <a:pt x="233514" y="468985"/>
                </a:lnTo>
                <a:lnTo>
                  <a:pt x="258597" y="467893"/>
                </a:lnTo>
                <a:lnTo>
                  <a:pt x="305549" y="459130"/>
                </a:lnTo>
                <a:lnTo>
                  <a:pt x="347992" y="441858"/>
                </a:lnTo>
                <a:lnTo>
                  <a:pt x="384810" y="417601"/>
                </a:lnTo>
                <a:lnTo>
                  <a:pt x="415645" y="386689"/>
                </a:lnTo>
                <a:lnTo>
                  <a:pt x="433705" y="360222"/>
                </a:lnTo>
                <a:lnTo>
                  <a:pt x="439902" y="349643"/>
                </a:lnTo>
                <a:lnTo>
                  <a:pt x="449478" y="328866"/>
                </a:lnTo>
                <a:lnTo>
                  <a:pt x="457212" y="306768"/>
                </a:lnTo>
                <a:lnTo>
                  <a:pt x="462699" y="283679"/>
                </a:lnTo>
                <a:lnTo>
                  <a:pt x="465950" y="259588"/>
                </a:lnTo>
                <a:lnTo>
                  <a:pt x="467029" y="234492"/>
                </a:lnTo>
                <a:close/>
              </a:path>
              <a:path w="980439" h="469264">
                <a:moveTo>
                  <a:pt x="980211" y="28790"/>
                </a:moveTo>
                <a:lnTo>
                  <a:pt x="847280" y="28790"/>
                </a:lnTo>
                <a:lnTo>
                  <a:pt x="736841" y="309041"/>
                </a:lnTo>
                <a:lnTo>
                  <a:pt x="730529" y="309041"/>
                </a:lnTo>
                <a:lnTo>
                  <a:pt x="620864" y="28790"/>
                </a:lnTo>
                <a:lnTo>
                  <a:pt x="486956" y="28790"/>
                </a:lnTo>
                <a:lnTo>
                  <a:pt x="674712" y="468985"/>
                </a:lnTo>
                <a:lnTo>
                  <a:pt x="790676" y="468985"/>
                </a:lnTo>
                <a:lnTo>
                  <a:pt x="980211" y="28790"/>
                </a:lnTo>
                <a:close/>
              </a:path>
            </a:pathLst>
          </a:custGeom>
          <a:solidFill>
            <a:srgbClr val="0067A2"/>
          </a:solidFill>
        </p:spPr>
        <p:txBody>
          <a:bodyPr wrap="square" lIns="0" tIns="0" rIns="0" bIns="0" rtlCol="0"/>
          <a:lstStyle/>
          <a:p>
            <a:endParaRPr/>
          </a:p>
        </p:txBody>
      </p:sp>
      <p:sp>
        <p:nvSpPr>
          <p:cNvPr id="5" name="object 5">
            <a:extLst>
              <a:ext uri="{FF2B5EF4-FFF2-40B4-BE49-F238E27FC236}">
                <a16:creationId xmlns:a16="http://schemas.microsoft.com/office/drawing/2014/main" id="{689186B6-9046-0C81-8CD3-4D4AF1CE7119}"/>
              </a:ext>
            </a:extLst>
          </p:cNvPr>
          <p:cNvSpPr/>
          <p:nvPr/>
        </p:nvSpPr>
        <p:spPr>
          <a:xfrm>
            <a:off x="3047365" y="8729028"/>
            <a:ext cx="143510" cy="643255"/>
          </a:xfrm>
          <a:custGeom>
            <a:avLst/>
            <a:gdLst/>
            <a:ahLst/>
            <a:cxnLst/>
            <a:rect l="l" t="t" r="r" b="b"/>
            <a:pathLst>
              <a:path w="143510" h="643254">
                <a:moveTo>
                  <a:pt x="143217" y="0"/>
                </a:moveTo>
                <a:lnTo>
                  <a:pt x="0" y="0"/>
                </a:lnTo>
                <a:lnTo>
                  <a:pt x="0" y="643242"/>
                </a:lnTo>
                <a:lnTo>
                  <a:pt x="143217" y="643242"/>
                </a:lnTo>
                <a:lnTo>
                  <a:pt x="143217" y="0"/>
                </a:lnTo>
                <a:close/>
              </a:path>
            </a:pathLst>
          </a:custGeom>
          <a:solidFill>
            <a:srgbClr val="0067A2"/>
          </a:solidFill>
        </p:spPr>
        <p:txBody>
          <a:bodyPr wrap="square" lIns="0" tIns="0" rIns="0" bIns="0" rtlCol="0"/>
          <a:lstStyle/>
          <a:p>
            <a:endParaRPr/>
          </a:p>
        </p:txBody>
      </p:sp>
      <p:sp>
        <p:nvSpPr>
          <p:cNvPr id="6" name="object 6">
            <a:extLst>
              <a:ext uri="{FF2B5EF4-FFF2-40B4-BE49-F238E27FC236}">
                <a16:creationId xmlns:a16="http://schemas.microsoft.com/office/drawing/2014/main" id="{FFB634F4-F5E1-5338-5553-019FF45D1510}"/>
              </a:ext>
            </a:extLst>
          </p:cNvPr>
          <p:cNvSpPr/>
          <p:nvPr/>
        </p:nvSpPr>
        <p:spPr>
          <a:xfrm>
            <a:off x="3272790" y="8525993"/>
            <a:ext cx="143510" cy="846455"/>
          </a:xfrm>
          <a:custGeom>
            <a:avLst/>
            <a:gdLst/>
            <a:ahLst/>
            <a:cxnLst/>
            <a:rect l="l" t="t" r="r" b="b"/>
            <a:pathLst>
              <a:path w="143510" h="846454">
                <a:moveTo>
                  <a:pt x="143217" y="0"/>
                </a:moveTo>
                <a:lnTo>
                  <a:pt x="0" y="0"/>
                </a:lnTo>
                <a:lnTo>
                  <a:pt x="0" y="846277"/>
                </a:lnTo>
                <a:lnTo>
                  <a:pt x="143217" y="846277"/>
                </a:lnTo>
                <a:lnTo>
                  <a:pt x="143217" y="0"/>
                </a:lnTo>
                <a:close/>
              </a:path>
            </a:pathLst>
          </a:custGeom>
          <a:solidFill>
            <a:srgbClr val="0067A2"/>
          </a:solidFill>
        </p:spPr>
        <p:txBody>
          <a:bodyPr wrap="square" lIns="0" tIns="0" rIns="0" bIns="0" rtlCol="0"/>
          <a:lstStyle/>
          <a:p>
            <a:endParaRPr/>
          </a:p>
        </p:txBody>
      </p:sp>
      <p:sp>
        <p:nvSpPr>
          <p:cNvPr id="7" name="object 7">
            <a:extLst>
              <a:ext uri="{FF2B5EF4-FFF2-40B4-BE49-F238E27FC236}">
                <a16:creationId xmlns:a16="http://schemas.microsoft.com/office/drawing/2014/main" id="{49E624CA-2488-690E-7088-6E8AFE5E6802}"/>
              </a:ext>
            </a:extLst>
          </p:cNvPr>
          <p:cNvSpPr/>
          <p:nvPr/>
        </p:nvSpPr>
        <p:spPr>
          <a:xfrm>
            <a:off x="3723640" y="8133487"/>
            <a:ext cx="143510" cy="1238885"/>
          </a:xfrm>
          <a:custGeom>
            <a:avLst/>
            <a:gdLst/>
            <a:ahLst/>
            <a:cxnLst/>
            <a:rect l="l" t="t" r="r" b="b"/>
            <a:pathLst>
              <a:path w="143510" h="1238885">
                <a:moveTo>
                  <a:pt x="143217" y="0"/>
                </a:moveTo>
                <a:lnTo>
                  <a:pt x="0" y="0"/>
                </a:lnTo>
                <a:lnTo>
                  <a:pt x="0" y="1238783"/>
                </a:lnTo>
                <a:lnTo>
                  <a:pt x="143217" y="1238783"/>
                </a:lnTo>
                <a:lnTo>
                  <a:pt x="143217" y="0"/>
                </a:lnTo>
                <a:close/>
              </a:path>
            </a:pathLst>
          </a:custGeom>
          <a:solidFill>
            <a:srgbClr val="0067A2"/>
          </a:solidFill>
        </p:spPr>
        <p:txBody>
          <a:bodyPr wrap="square" lIns="0" tIns="0" rIns="0" bIns="0" rtlCol="0"/>
          <a:lstStyle/>
          <a:p>
            <a:endParaRPr/>
          </a:p>
        </p:txBody>
      </p:sp>
      <p:sp>
        <p:nvSpPr>
          <p:cNvPr id="8" name="object 8">
            <a:extLst>
              <a:ext uri="{FF2B5EF4-FFF2-40B4-BE49-F238E27FC236}">
                <a16:creationId xmlns:a16="http://schemas.microsoft.com/office/drawing/2014/main" id="{7CC0E062-AF5B-A1BA-F5D9-0892B3084CD6}"/>
              </a:ext>
            </a:extLst>
          </p:cNvPr>
          <p:cNvSpPr/>
          <p:nvPr/>
        </p:nvSpPr>
        <p:spPr>
          <a:xfrm>
            <a:off x="3498215" y="8322945"/>
            <a:ext cx="143510" cy="1049655"/>
          </a:xfrm>
          <a:custGeom>
            <a:avLst/>
            <a:gdLst/>
            <a:ahLst/>
            <a:cxnLst/>
            <a:rect l="l" t="t" r="r" b="b"/>
            <a:pathLst>
              <a:path w="143510" h="1049654">
                <a:moveTo>
                  <a:pt x="143217" y="0"/>
                </a:moveTo>
                <a:lnTo>
                  <a:pt x="0" y="0"/>
                </a:lnTo>
                <a:lnTo>
                  <a:pt x="0" y="1049324"/>
                </a:lnTo>
                <a:lnTo>
                  <a:pt x="143217" y="1049324"/>
                </a:lnTo>
                <a:lnTo>
                  <a:pt x="143217" y="0"/>
                </a:lnTo>
                <a:close/>
              </a:path>
            </a:pathLst>
          </a:custGeom>
          <a:solidFill>
            <a:srgbClr val="0067A2"/>
          </a:solidFill>
        </p:spPr>
        <p:txBody>
          <a:bodyPr wrap="square" lIns="0" tIns="0" rIns="0" bIns="0" rtlCol="0"/>
          <a:lstStyle/>
          <a:p>
            <a:endParaRPr/>
          </a:p>
        </p:txBody>
      </p:sp>
      <p:sp>
        <p:nvSpPr>
          <p:cNvPr id="9" name="object 9">
            <a:extLst>
              <a:ext uri="{FF2B5EF4-FFF2-40B4-BE49-F238E27FC236}">
                <a16:creationId xmlns:a16="http://schemas.microsoft.com/office/drawing/2014/main" id="{8CDB52B8-F35C-A6EE-D302-60D8EC539124}"/>
              </a:ext>
            </a:extLst>
          </p:cNvPr>
          <p:cNvSpPr/>
          <p:nvPr/>
        </p:nvSpPr>
        <p:spPr>
          <a:xfrm>
            <a:off x="266848" y="8743302"/>
            <a:ext cx="443865" cy="629285"/>
          </a:xfrm>
          <a:custGeom>
            <a:avLst/>
            <a:gdLst/>
            <a:ahLst/>
            <a:cxnLst/>
            <a:rect l="l" t="t" r="r" b="b"/>
            <a:pathLst>
              <a:path w="443864" h="629285">
                <a:moveTo>
                  <a:pt x="201955" y="180441"/>
                </a:moveTo>
                <a:lnTo>
                  <a:pt x="162521" y="184621"/>
                </a:lnTo>
                <a:lnTo>
                  <a:pt x="125031" y="197192"/>
                </a:lnTo>
                <a:lnTo>
                  <a:pt x="90644" y="217165"/>
                </a:lnTo>
                <a:lnTo>
                  <a:pt x="60553" y="243585"/>
                </a:lnTo>
                <a:lnTo>
                  <a:pt x="35552" y="276129"/>
                </a:lnTo>
                <a:lnTo>
                  <a:pt x="16370" y="314464"/>
                </a:lnTo>
                <a:lnTo>
                  <a:pt x="4094" y="357658"/>
                </a:lnTo>
                <a:lnTo>
                  <a:pt x="0" y="404710"/>
                </a:lnTo>
                <a:lnTo>
                  <a:pt x="1023" y="428716"/>
                </a:lnTo>
                <a:lnTo>
                  <a:pt x="9210" y="473821"/>
                </a:lnTo>
                <a:lnTo>
                  <a:pt x="25229" y="514823"/>
                </a:lnTo>
                <a:lnTo>
                  <a:pt x="47329" y="550275"/>
                </a:lnTo>
                <a:lnTo>
                  <a:pt x="75055" y="579830"/>
                </a:lnTo>
                <a:lnTo>
                  <a:pt x="107307" y="603024"/>
                </a:lnTo>
                <a:lnTo>
                  <a:pt x="143530" y="619537"/>
                </a:lnTo>
                <a:lnTo>
                  <a:pt x="181999" y="627918"/>
                </a:lnTo>
                <a:lnTo>
                  <a:pt x="201955" y="628967"/>
                </a:lnTo>
                <a:lnTo>
                  <a:pt x="225020" y="627786"/>
                </a:lnTo>
                <a:lnTo>
                  <a:pt x="265406" y="618342"/>
                </a:lnTo>
                <a:lnTo>
                  <a:pt x="311053" y="589233"/>
                </a:lnTo>
                <a:lnTo>
                  <a:pt x="330834" y="564527"/>
                </a:lnTo>
                <a:lnTo>
                  <a:pt x="443420" y="564527"/>
                </a:lnTo>
                <a:lnTo>
                  <a:pt x="443420" y="525017"/>
                </a:lnTo>
                <a:lnTo>
                  <a:pt x="225170" y="525017"/>
                </a:lnTo>
                <a:lnTo>
                  <a:pt x="214102" y="524480"/>
                </a:lnTo>
                <a:lnTo>
                  <a:pt x="172806" y="511690"/>
                </a:lnTo>
                <a:lnTo>
                  <a:pt x="139580" y="484197"/>
                </a:lnTo>
                <a:lnTo>
                  <a:pt x="117895" y="443038"/>
                </a:lnTo>
                <a:lnTo>
                  <a:pt x="112585" y="404710"/>
                </a:lnTo>
                <a:lnTo>
                  <a:pt x="113175" y="391287"/>
                </a:lnTo>
                <a:lnTo>
                  <a:pt x="127123" y="344126"/>
                </a:lnTo>
                <a:lnTo>
                  <a:pt x="154971" y="309746"/>
                </a:lnTo>
                <a:lnTo>
                  <a:pt x="192827" y="289229"/>
                </a:lnTo>
                <a:lnTo>
                  <a:pt x="225170" y="284391"/>
                </a:lnTo>
                <a:lnTo>
                  <a:pt x="443420" y="284391"/>
                </a:lnTo>
                <a:lnTo>
                  <a:pt x="443420" y="244881"/>
                </a:lnTo>
                <a:lnTo>
                  <a:pt x="330834" y="244881"/>
                </a:lnTo>
                <a:lnTo>
                  <a:pt x="322009" y="232048"/>
                </a:lnTo>
                <a:lnTo>
                  <a:pt x="311053" y="220179"/>
                </a:lnTo>
                <a:lnTo>
                  <a:pt x="265406" y="191066"/>
                </a:lnTo>
                <a:lnTo>
                  <a:pt x="225020" y="181622"/>
                </a:lnTo>
                <a:lnTo>
                  <a:pt x="201955" y="180441"/>
                </a:lnTo>
                <a:close/>
              </a:path>
              <a:path w="443864" h="629285">
                <a:moveTo>
                  <a:pt x="443420" y="564527"/>
                </a:moveTo>
                <a:lnTo>
                  <a:pt x="337680" y="564527"/>
                </a:lnTo>
                <a:lnTo>
                  <a:pt x="337680" y="615226"/>
                </a:lnTo>
                <a:lnTo>
                  <a:pt x="443420" y="615226"/>
                </a:lnTo>
                <a:lnTo>
                  <a:pt x="443420" y="564527"/>
                </a:lnTo>
                <a:close/>
              </a:path>
              <a:path w="443864" h="629285">
                <a:moveTo>
                  <a:pt x="443420" y="284391"/>
                </a:moveTo>
                <a:lnTo>
                  <a:pt x="225170" y="284391"/>
                </a:lnTo>
                <a:lnTo>
                  <a:pt x="236168" y="284902"/>
                </a:lnTo>
                <a:lnTo>
                  <a:pt x="246926" y="286437"/>
                </a:lnTo>
                <a:lnTo>
                  <a:pt x="286673" y="302569"/>
                </a:lnTo>
                <a:lnTo>
                  <a:pt x="317293" y="333381"/>
                </a:lnTo>
                <a:lnTo>
                  <a:pt x="335324" y="377847"/>
                </a:lnTo>
                <a:lnTo>
                  <a:pt x="337680" y="404710"/>
                </a:lnTo>
                <a:lnTo>
                  <a:pt x="337091" y="418515"/>
                </a:lnTo>
                <a:lnTo>
                  <a:pt x="323147" y="466143"/>
                </a:lnTo>
                <a:lnTo>
                  <a:pt x="295301" y="500485"/>
                </a:lnTo>
                <a:lnTo>
                  <a:pt x="257435" y="520415"/>
                </a:lnTo>
                <a:lnTo>
                  <a:pt x="225170" y="525017"/>
                </a:lnTo>
                <a:lnTo>
                  <a:pt x="443420" y="525017"/>
                </a:lnTo>
                <a:lnTo>
                  <a:pt x="443420" y="284391"/>
                </a:lnTo>
                <a:close/>
              </a:path>
              <a:path w="443864" h="629285">
                <a:moveTo>
                  <a:pt x="443420" y="0"/>
                </a:moveTo>
                <a:lnTo>
                  <a:pt x="330834" y="0"/>
                </a:lnTo>
                <a:lnTo>
                  <a:pt x="330886" y="185164"/>
                </a:lnTo>
                <a:lnTo>
                  <a:pt x="337680" y="244881"/>
                </a:lnTo>
                <a:lnTo>
                  <a:pt x="443420" y="244881"/>
                </a:lnTo>
                <a:lnTo>
                  <a:pt x="443420" y="0"/>
                </a:lnTo>
                <a:close/>
              </a:path>
            </a:pathLst>
          </a:custGeom>
          <a:solidFill>
            <a:srgbClr val="0067A2"/>
          </a:solidFill>
        </p:spPr>
        <p:txBody>
          <a:bodyPr wrap="square" lIns="0" tIns="0" rIns="0" bIns="0" rtlCol="0"/>
          <a:lstStyle/>
          <a:p>
            <a:endParaRPr/>
          </a:p>
        </p:txBody>
      </p:sp>
      <p:sp>
        <p:nvSpPr>
          <p:cNvPr id="10" name="object 10">
            <a:extLst>
              <a:ext uri="{FF2B5EF4-FFF2-40B4-BE49-F238E27FC236}">
                <a16:creationId xmlns:a16="http://schemas.microsoft.com/office/drawing/2014/main" id="{77EE4E3C-7102-53BE-8F75-25987BEA0421}"/>
              </a:ext>
            </a:extLst>
          </p:cNvPr>
          <p:cNvSpPr/>
          <p:nvPr/>
        </p:nvSpPr>
        <p:spPr>
          <a:xfrm>
            <a:off x="797052" y="8750148"/>
            <a:ext cx="145415" cy="622300"/>
          </a:xfrm>
          <a:custGeom>
            <a:avLst/>
            <a:gdLst/>
            <a:ahLst/>
            <a:cxnLst/>
            <a:rect l="l" t="t" r="r" b="b"/>
            <a:pathLst>
              <a:path w="145414" h="622300">
                <a:moveTo>
                  <a:pt x="128879" y="201079"/>
                </a:moveTo>
                <a:lnTo>
                  <a:pt x="16294" y="201079"/>
                </a:lnTo>
                <a:lnTo>
                  <a:pt x="16294" y="622122"/>
                </a:lnTo>
                <a:lnTo>
                  <a:pt x="128879" y="622122"/>
                </a:lnTo>
                <a:lnTo>
                  <a:pt x="128879" y="201079"/>
                </a:lnTo>
                <a:close/>
              </a:path>
              <a:path w="145414" h="622300">
                <a:moveTo>
                  <a:pt x="72161" y="0"/>
                </a:moveTo>
                <a:lnTo>
                  <a:pt x="31789" y="12245"/>
                </a:lnTo>
                <a:lnTo>
                  <a:pt x="5587" y="43814"/>
                </a:lnTo>
                <a:lnTo>
                  <a:pt x="0" y="72161"/>
                </a:lnTo>
                <a:lnTo>
                  <a:pt x="342" y="79744"/>
                </a:lnTo>
                <a:lnTo>
                  <a:pt x="16375" y="118178"/>
                </a:lnTo>
                <a:lnTo>
                  <a:pt x="50998" y="141228"/>
                </a:lnTo>
                <a:lnTo>
                  <a:pt x="72161" y="144373"/>
                </a:lnTo>
                <a:lnTo>
                  <a:pt x="86673" y="143055"/>
                </a:lnTo>
                <a:lnTo>
                  <a:pt x="123698" y="123316"/>
                </a:lnTo>
                <a:lnTo>
                  <a:pt x="143888" y="86648"/>
                </a:lnTo>
                <a:lnTo>
                  <a:pt x="145237" y="72161"/>
                </a:lnTo>
                <a:lnTo>
                  <a:pt x="143888" y="57702"/>
                </a:lnTo>
                <a:lnTo>
                  <a:pt x="123698" y="21043"/>
                </a:lnTo>
                <a:lnTo>
                  <a:pt x="86673" y="1316"/>
                </a:lnTo>
                <a:lnTo>
                  <a:pt x="72161" y="0"/>
                </a:lnTo>
                <a:close/>
              </a:path>
            </a:pathLst>
          </a:custGeom>
          <a:solidFill>
            <a:srgbClr val="0067A2"/>
          </a:solidFill>
        </p:spPr>
        <p:txBody>
          <a:bodyPr wrap="square" lIns="0" tIns="0" rIns="0" bIns="0" rtlCol="0"/>
          <a:lstStyle/>
          <a:p>
            <a:endParaRPr/>
          </a:p>
        </p:txBody>
      </p:sp>
      <p:sp>
        <p:nvSpPr>
          <p:cNvPr id="11" name="object 11">
            <a:extLst>
              <a:ext uri="{FF2B5EF4-FFF2-40B4-BE49-F238E27FC236}">
                <a16:creationId xmlns:a16="http://schemas.microsoft.com/office/drawing/2014/main" id="{604BD6C3-68B9-958E-F84D-B18E44B6D65E}"/>
              </a:ext>
            </a:extLst>
          </p:cNvPr>
          <p:cNvSpPr/>
          <p:nvPr/>
        </p:nvSpPr>
        <p:spPr>
          <a:xfrm>
            <a:off x="2821025" y="8750148"/>
            <a:ext cx="145415" cy="622300"/>
          </a:xfrm>
          <a:custGeom>
            <a:avLst/>
            <a:gdLst/>
            <a:ahLst/>
            <a:cxnLst/>
            <a:rect l="l" t="t" r="r" b="b"/>
            <a:pathLst>
              <a:path w="145414" h="622300">
                <a:moveTo>
                  <a:pt x="128866" y="201079"/>
                </a:moveTo>
                <a:lnTo>
                  <a:pt x="16281" y="201079"/>
                </a:lnTo>
                <a:lnTo>
                  <a:pt x="16281" y="622122"/>
                </a:lnTo>
                <a:lnTo>
                  <a:pt x="128866" y="622122"/>
                </a:lnTo>
                <a:lnTo>
                  <a:pt x="128866" y="201079"/>
                </a:lnTo>
                <a:close/>
              </a:path>
              <a:path w="145414" h="622300">
                <a:moveTo>
                  <a:pt x="72161" y="0"/>
                </a:moveTo>
                <a:lnTo>
                  <a:pt x="31784" y="12245"/>
                </a:lnTo>
                <a:lnTo>
                  <a:pt x="5587" y="43814"/>
                </a:lnTo>
                <a:lnTo>
                  <a:pt x="0" y="72161"/>
                </a:lnTo>
                <a:lnTo>
                  <a:pt x="342" y="79744"/>
                </a:lnTo>
                <a:lnTo>
                  <a:pt x="16375" y="118178"/>
                </a:lnTo>
                <a:lnTo>
                  <a:pt x="50998" y="141228"/>
                </a:lnTo>
                <a:lnTo>
                  <a:pt x="72161" y="144373"/>
                </a:lnTo>
                <a:lnTo>
                  <a:pt x="86673" y="143055"/>
                </a:lnTo>
                <a:lnTo>
                  <a:pt x="123698" y="123316"/>
                </a:lnTo>
                <a:lnTo>
                  <a:pt x="143888" y="86648"/>
                </a:lnTo>
                <a:lnTo>
                  <a:pt x="145237" y="72161"/>
                </a:lnTo>
                <a:lnTo>
                  <a:pt x="143888" y="57702"/>
                </a:lnTo>
                <a:lnTo>
                  <a:pt x="123698" y="21043"/>
                </a:lnTo>
                <a:lnTo>
                  <a:pt x="86673" y="1316"/>
                </a:lnTo>
                <a:lnTo>
                  <a:pt x="72161" y="0"/>
                </a:lnTo>
                <a:close/>
              </a:path>
            </a:pathLst>
          </a:custGeom>
          <a:solidFill>
            <a:srgbClr val="0067A2"/>
          </a:solidFill>
        </p:spPr>
        <p:txBody>
          <a:bodyPr wrap="square" lIns="0" tIns="0" rIns="0" bIns="0" rtlCol="0"/>
          <a:lstStyle/>
          <a:p>
            <a:endParaRPr/>
          </a:p>
        </p:txBody>
      </p:sp>
      <p:sp>
        <p:nvSpPr>
          <p:cNvPr id="14" name="TextBox 13">
            <a:extLst>
              <a:ext uri="{FF2B5EF4-FFF2-40B4-BE49-F238E27FC236}">
                <a16:creationId xmlns:a16="http://schemas.microsoft.com/office/drawing/2014/main" id="{7E8B0E3E-CCFA-0FD0-13A2-B1BB00A47633}"/>
              </a:ext>
            </a:extLst>
          </p:cNvPr>
          <p:cNvSpPr txBox="1"/>
          <p:nvPr/>
        </p:nvSpPr>
        <p:spPr>
          <a:xfrm>
            <a:off x="-4419600" y="6509631"/>
            <a:ext cx="3889828" cy="2031325"/>
          </a:xfrm>
          <a:prstGeom prst="rect">
            <a:avLst/>
          </a:prstGeom>
          <a:noFill/>
        </p:spPr>
        <p:txBody>
          <a:bodyPr wrap="square">
            <a:spAutoFit/>
          </a:bodyPr>
          <a:lstStyle/>
          <a:p>
            <a:r>
              <a:rPr lang="en-US" dirty="0">
                <a:solidFill>
                  <a:sysClr val="windowText" lastClr="000000"/>
                </a:solidFill>
                <a:latin typeface="-apple-system"/>
              </a:rPr>
              <a:t>. In that way, we might be able to identify which are the higher turnover devices by store, and by month. </a:t>
            </a:r>
          </a:p>
          <a:p>
            <a:endParaRPr lang="en-US" dirty="0">
              <a:solidFill>
                <a:sysClr val="windowText" lastClr="000000"/>
              </a:solidFill>
              <a:latin typeface="-apple-system"/>
            </a:endParaRPr>
          </a:p>
          <a:p>
            <a:r>
              <a:rPr lang="en-US" dirty="0">
                <a:solidFill>
                  <a:sysClr val="windowText" lastClr="000000"/>
                </a:solidFill>
                <a:latin typeface="-apple-system"/>
              </a:rPr>
              <a:t>This will also help us identify which kind of inventory </a:t>
            </a:r>
            <a:r>
              <a:rPr lang="en-US" dirty="0" err="1">
                <a:solidFill>
                  <a:sysClr val="windowText" lastClr="000000"/>
                </a:solidFill>
                <a:latin typeface="-apple-system"/>
              </a:rPr>
              <a:t>Dimovil</a:t>
            </a:r>
            <a:r>
              <a:rPr lang="en-US" dirty="0">
                <a:solidFill>
                  <a:sysClr val="windowText" lastClr="000000"/>
                </a:solidFill>
                <a:latin typeface="-apple-system"/>
              </a:rPr>
              <a:t> should keep in each store, each month.  </a:t>
            </a:r>
          </a:p>
        </p:txBody>
      </p:sp>
      <p:sp>
        <p:nvSpPr>
          <p:cNvPr id="18" name="TextBox 17">
            <a:extLst>
              <a:ext uri="{FF2B5EF4-FFF2-40B4-BE49-F238E27FC236}">
                <a16:creationId xmlns:a16="http://schemas.microsoft.com/office/drawing/2014/main" id="{3421EC88-0825-E6AD-6362-07CEE4D75171}"/>
              </a:ext>
            </a:extLst>
          </p:cNvPr>
          <p:cNvSpPr txBox="1"/>
          <p:nvPr/>
        </p:nvSpPr>
        <p:spPr>
          <a:xfrm>
            <a:off x="-6400800" y="4429035"/>
            <a:ext cx="6125028" cy="1200329"/>
          </a:xfrm>
          <a:prstGeom prst="rect">
            <a:avLst/>
          </a:prstGeom>
          <a:noFill/>
        </p:spPr>
        <p:txBody>
          <a:bodyPr wrap="square">
            <a:spAutoFit/>
          </a:bodyPr>
          <a:lstStyle/>
          <a:p>
            <a:r>
              <a:rPr lang="en-US" b="0" i="0" dirty="0">
                <a:solidFill>
                  <a:srgbClr val="374151"/>
                </a:solidFill>
                <a:effectLst/>
                <a:latin typeface="Söhne"/>
              </a:rPr>
              <a:t>, where each column represents a category in the original categorical variable. The generated columns contain binary values of 1 or 0, indicating whether or not a particular category is present for each data point</a:t>
            </a:r>
            <a:endParaRPr lang="en-US" dirty="0"/>
          </a:p>
        </p:txBody>
      </p:sp>
      <p:sp>
        <p:nvSpPr>
          <p:cNvPr id="13" name="TextBox 12">
            <a:extLst>
              <a:ext uri="{FF2B5EF4-FFF2-40B4-BE49-F238E27FC236}">
                <a16:creationId xmlns:a16="http://schemas.microsoft.com/office/drawing/2014/main" id="{9785B562-0149-742E-7315-79C490DBF3BF}"/>
              </a:ext>
            </a:extLst>
          </p:cNvPr>
          <p:cNvSpPr txBox="1"/>
          <p:nvPr/>
        </p:nvSpPr>
        <p:spPr>
          <a:xfrm>
            <a:off x="2375086" y="1459608"/>
            <a:ext cx="6320234" cy="369332"/>
          </a:xfrm>
          <a:prstGeom prst="rect">
            <a:avLst/>
          </a:prstGeom>
          <a:noFill/>
        </p:spPr>
        <p:txBody>
          <a:bodyPr wrap="square">
            <a:spAutoFit/>
          </a:bodyPr>
          <a:lstStyle/>
          <a:p>
            <a:r>
              <a:rPr lang="en-US" b="1" dirty="0"/>
              <a:t>Random Forest Regression</a:t>
            </a:r>
          </a:p>
        </p:txBody>
      </p:sp>
      <p:pic>
        <p:nvPicPr>
          <p:cNvPr id="19" name="Picture 18">
            <a:extLst>
              <a:ext uri="{FF2B5EF4-FFF2-40B4-BE49-F238E27FC236}">
                <a16:creationId xmlns:a16="http://schemas.microsoft.com/office/drawing/2014/main" id="{61960861-0384-DEF4-9617-0A79870A1D87}"/>
              </a:ext>
            </a:extLst>
          </p:cNvPr>
          <p:cNvPicPr>
            <a:picLocks noChangeAspect="1"/>
          </p:cNvPicPr>
          <p:nvPr/>
        </p:nvPicPr>
        <p:blipFill>
          <a:blip r:embed="rId2"/>
          <a:stretch>
            <a:fillRect/>
          </a:stretch>
        </p:blipFill>
        <p:spPr>
          <a:xfrm>
            <a:off x="1143000" y="5278754"/>
            <a:ext cx="4876799" cy="3257550"/>
          </a:xfrm>
          <a:prstGeom prst="rect">
            <a:avLst/>
          </a:prstGeom>
        </p:spPr>
      </p:pic>
      <p:pic>
        <p:nvPicPr>
          <p:cNvPr id="28" name="Picture 27">
            <a:extLst>
              <a:ext uri="{FF2B5EF4-FFF2-40B4-BE49-F238E27FC236}">
                <a16:creationId xmlns:a16="http://schemas.microsoft.com/office/drawing/2014/main" id="{FFF6F1A1-E09B-23C5-F61D-E23C9D112D8A}"/>
              </a:ext>
            </a:extLst>
          </p:cNvPr>
          <p:cNvPicPr>
            <a:picLocks noChangeAspect="1"/>
          </p:cNvPicPr>
          <p:nvPr/>
        </p:nvPicPr>
        <p:blipFill>
          <a:blip r:embed="rId3"/>
          <a:stretch>
            <a:fillRect/>
          </a:stretch>
        </p:blipFill>
        <p:spPr>
          <a:xfrm>
            <a:off x="433697" y="2049607"/>
            <a:ext cx="7315200" cy="2876550"/>
          </a:xfrm>
          <a:prstGeom prst="rect">
            <a:avLst/>
          </a:prstGeom>
        </p:spPr>
      </p:pic>
      <p:sp>
        <p:nvSpPr>
          <p:cNvPr id="29" name="TextBox 28">
            <a:extLst>
              <a:ext uri="{FF2B5EF4-FFF2-40B4-BE49-F238E27FC236}">
                <a16:creationId xmlns:a16="http://schemas.microsoft.com/office/drawing/2014/main" id="{8C7E8141-DFC1-42D8-6DD8-107E25D0EC03}"/>
              </a:ext>
            </a:extLst>
          </p:cNvPr>
          <p:cNvSpPr txBox="1"/>
          <p:nvPr/>
        </p:nvSpPr>
        <p:spPr>
          <a:xfrm>
            <a:off x="537766" y="682171"/>
            <a:ext cx="6320234" cy="400110"/>
          </a:xfrm>
          <a:prstGeom prst="rect">
            <a:avLst/>
          </a:prstGeom>
          <a:noFill/>
        </p:spPr>
        <p:txBody>
          <a:bodyPr wrap="square">
            <a:spAutoFit/>
          </a:bodyPr>
          <a:lstStyle/>
          <a:p>
            <a:r>
              <a:rPr lang="en-US" sz="2000" b="1" dirty="0">
                <a:solidFill>
                  <a:srgbClr val="374151"/>
                </a:solidFill>
                <a:latin typeface="Söhne"/>
              </a:rPr>
              <a:t>Machine Learning Models</a:t>
            </a:r>
            <a:endParaRPr lang="en-US" sz="2000" b="1" dirty="0"/>
          </a:p>
        </p:txBody>
      </p:sp>
    </p:spTree>
    <p:extLst>
      <p:ext uri="{BB962C8B-B14F-4D97-AF65-F5344CB8AC3E}">
        <p14:creationId xmlns:p14="http://schemas.microsoft.com/office/powerpoint/2010/main" val="15386891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a:extLst>
              <a:ext uri="{FF2B5EF4-FFF2-40B4-BE49-F238E27FC236}">
                <a16:creationId xmlns:a16="http://schemas.microsoft.com/office/drawing/2014/main" id="{94483F8E-8FE0-F68C-A6C6-45B9C9B160B8}"/>
              </a:ext>
            </a:extLst>
          </p:cNvPr>
          <p:cNvSpPr/>
          <p:nvPr/>
        </p:nvSpPr>
        <p:spPr>
          <a:xfrm>
            <a:off x="1028114" y="8917667"/>
            <a:ext cx="694055" cy="454659"/>
          </a:xfrm>
          <a:custGeom>
            <a:avLst/>
            <a:gdLst/>
            <a:ahLst/>
            <a:cxnLst/>
            <a:rect l="l" t="t" r="r" b="b"/>
            <a:pathLst>
              <a:path w="694054" h="454660">
                <a:moveTo>
                  <a:pt x="535457" y="0"/>
                </a:moveTo>
                <a:lnTo>
                  <a:pt x="485613" y="5978"/>
                </a:lnTo>
                <a:lnTo>
                  <a:pt x="443750" y="23863"/>
                </a:lnTo>
                <a:lnTo>
                  <a:pt x="410344" y="50038"/>
                </a:lnTo>
                <a:lnTo>
                  <a:pt x="385368" y="80860"/>
                </a:lnTo>
                <a:lnTo>
                  <a:pt x="377013" y="64462"/>
                </a:lnTo>
                <a:lnTo>
                  <a:pt x="336854" y="23380"/>
                </a:lnTo>
                <a:lnTo>
                  <a:pt x="298719" y="5846"/>
                </a:lnTo>
                <a:lnTo>
                  <a:pt x="252450" y="0"/>
                </a:lnTo>
                <a:lnTo>
                  <a:pt x="231330" y="1240"/>
                </a:lnTo>
                <a:lnTo>
                  <a:pt x="191982" y="11154"/>
                </a:lnTo>
                <a:lnTo>
                  <a:pt x="156957" y="30457"/>
                </a:lnTo>
                <a:lnTo>
                  <a:pt x="128989" y="56489"/>
                </a:lnTo>
                <a:lnTo>
                  <a:pt x="117741" y="71894"/>
                </a:lnTo>
                <a:lnTo>
                  <a:pt x="110439" y="71894"/>
                </a:lnTo>
                <a:lnTo>
                  <a:pt x="110439" y="14401"/>
                </a:lnTo>
                <a:lnTo>
                  <a:pt x="0" y="14401"/>
                </a:lnTo>
                <a:lnTo>
                  <a:pt x="0" y="454596"/>
                </a:lnTo>
                <a:lnTo>
                  <a:pt x="117741" y="454596"/>
                </a:lnTo>
                <a:lnTo>
                  <a:pt x="117741" y="240817"/>
                </a:lnTo>
                <a:lnTo>
                  <a:pt x="118117" y="227118"/>
                </a:lnTo>
                <a:lnTo>
                  <a:pt x="124053" y="188645"/>
                </a:lnTo>
                <a:lnTo>
                  <a:pt x="141998" y="146939"/>
                </a:lnTo>
                <a:lnTo>
                  <a:pt x="170789" y="119024"/>
                </a:lnTo>
                <a:lnTo>
                  <a:pt x="210235" y="108775"/>
                </a:lnTo>
                <a:lnTo>
                  <a:pt x="244031" y="114379"/>
                </a:lnTo>
                <a:lnTo>
                  <a:pt x="268197" y="131205"/>
                </a:lnTo>
                <a:lnTo>
                  <a:pt x="282710" y="159272"/>
                </a:lnTo>
                <a:lnTo>
                  <a:pt x="287553" y="198602"/>
                </a:lnTo>
                <a:lnTo>
                  <a:pt x="287553" y="454596"/>
                </a:lnTo>
                <a:lnTo>
                  <a:pt x="405091" y="454596"/>
                </a:lnTo>
                <a:lnTo>
                  <a:pt x="405091" y="240817"/>
                </a:lnTo>
                <a:lnTo>
                  <a:pt x="405533" y="227118"/>
                </a:lnTo>
                <a:lnTo>
                  <a:pt x="412000" y="188645"/>
                </a:lnTo>
                <a:lnTo>
                  <a:pt x="430733" y="146939"/>
                </a:lnTo>
                <a:lnTo>
                  <a:pt x="460908" y="119024"/>
                </a:lnTo>
                <a:lnTo>
                  <a:pt x="502132" y="108775"/>
                </a:lnTo>
                <a:lnTo>
                  <a:pt x="534371" y="114379"/>
                </a:lnTo>
                <a:lnTo>
                  <a:pt x="557425" y="131205"/>
                </a:lnTo>
                <a:lnTo>
                  <a:pt x="571273" y="159272"/>
                </a:lnTo>
                <a:lnTo>
                  <a:pt x="575894" y="198602"/>
                </a:lnTo>
                <a:lnTo>
                  <a:pt x="575894" y="454596"/>
                </a:lnTo>
                <a:lnTo>
                  <a:pt x="693635" y="454596"/>
                </a:lnTo>
                <a:lnTo>
                  <a:pt x="693635" y="177012"/>
                </a:lnTo>
                <a:lnTo>
                  <a:pt x="693010" y="158060"/>
                </a:lnTo>
                <a:lnTo>
                  <a:pt x="683768" y="105613"/>
                </a:lnTo>
                <a:lnTo>
                  <a:pt x="663520" y="61682"/>
                </a:lnTo>
                <a:lnTo>
                  <a:pt x="632517" y="28628"/>
                </a:lnTo>
                <a:lnTo>
                  <a:pt x="590012" y="7324"/>
                </a:lnTo>
                <a:lnTo>
                  <a:pt x="555025" y="814"/>
                </a:lnTo>
                <a:lnTo>
                  <a:pt x="535457" y="0"/>
                </a:lnTo>
                <a:close/>
              </a:path>
            </a:pathLst>
          </a:custGeom>
          <a:solidFill>
            <a:srgbClr val="0067A2"/>
          </a:solidFill>
        </p:spPr>
        <p:txBody>
          <a:bodyPr wrap="square" lIns="0" tIns="0" rIns="0" bIns="0" rtlCol="0"/>
          <a:lstStyle/>
          <a:p>
            <a:endParaRPr/>
          </a:p>
        </p:txBody>
      </p:sp>
      <p:sp>
        <p:nvSpPr>
          <p:cNvPr id="4" name="object 4">
            <a:extLst>
              <a:ext uri="{FF2B5EF4-FFF2-40B4-BE49-F238E27FC236}">
                <a16:creationId xmlns:a16="http://schemas.microsoft.com/office/drawing/2014/main" id="{1E3C88E2-196E-3A29-794C-657AA2A1BD24}"/>
              </a:ext>
            </a:extLst>
          </p:cNvPr>
          <p:cNvSpPr/>
          <p:nvPr/>
        </p:nvSpPr>
        <p:spPr>
          <a:xfrm>
            <a:off x="1793519" y="8903284"/>
            <a:ext cx="980440" cy="469265"/>
          </a:xfrm>
          <a:custGeom>
            <a:avLst/>
            <a:gdLst/>
            <a:ahLst/>
            <a:cxnLst/>
            <a:rect l="l" t="t" r="r" b="b"/>
            <a:pathLst>
              <a:path w="980439" h="469264">
                <a:moveTo>
                  <a:pt x="467029" y="234492"/>
                </a:moveTo>
                <a:lnTo>
                  <a:pt x="462699" y="185318"/>
                </a:lnTo>
                <a:lnTo>
                  <a:pt x="449478" y="140119"/>
                </a:lnTo>
                <a:lnTo>
                  <a:pt x="433705" y="108762"/>
                </a:lnTo>
                <a:lnTo>
                  <a:pt x="428625" y="100063"/>
                </a:lnTo>
                <a:lnTo>
                  <a:pt x="400951" y="66065"/>
                </a:lnTo>
                <a:lnTo>
                  <a:pt x="367131" y="38404"/>
                </a:lnTo>
                <a:lnTo>
                  <a:pt x="349288" y="27901"/>
                </a:lnTo>
                <a:lnTo>
                  <a:pt x="349288" y="234492"/>
                </a:lnTo>
                <a:lnTo>
                  <a:pt x="348729" y="248907"/>
                </a:lnTo>
                <a:lnTo>
                  <a:pt x="340017" y="287540"/>
                </a:lnTo>
                <a:lnTo>
                  <a:pt x="314375" y="326986"/>
                </a:lnTo>
                <a:lnTo>
                  <a:pt x="277101" y="351739"/>
                </a:lnTo>
                <a:lnTo>
                  <a:pt x="233514" y="360222"/>
                </a:lnTo>
                <a:lnTo>
                  <a:pt x="221983" y="359702"/>
                </a:lnTo>
                <a:lnTo>
                  <a:pt x="179476" y="346989"/>
                </a:lnTo>
                <a:lnTo>
                  <a:pt x="144970" y="318477"/>
                </a:lnTo>
                <a:lnTo>
                  <a:pt x="122872" y="275463"/>
                </a:lnTo>
                <a:lnTo>
                  <a:pt x="117551" y="234492"/>
                </a:lnTo>
                <a:lnTo>
                  <a:pt x="118148" y="220091"/>
                </a:lnTo>
                <a:lnTo>
                  <a:pt x="127012" y="181533"/>
                </a:lnTo>
                <a:lnTo>
                  <a:pt x="152654" y="141998"/>
                </a:lnTo>
                <a:lnTo>
                  <a:pt x="189534" y="117246"/>
                </a:lnTo>
                <a:lnTo>
                  <a:pt x="233514" y="108762"/>
                </a:lnTo>
                <a:lnTo>
                  <a:pt x="244652" y="109283"/>
                </a:lnTo>
                <a:lnTo>
                  <a:pt x="287312" y="121996"/>
                </a:lnTo>
                <a:lnTo>
                  <a:pt x="321995" y="150520"/>
                </a:lnTo>
                <a:lnTo>
                  <a:pt x="344131" y="193611"/>
                </a:lnTo>
                <a:lnTo>
                  <a:pt x="349288" y="234492"/>
                </a:lnTo>
                <a:lnTo>
                  <a:pt x="349288" y="27901"/>
                </a:lnTo>
                <a:lnTo>
                  <a:pt x="305549" y="9855"/>
                </a:lnTo>
                <a:lnTo>
                  <a:pt x="258597" y="1092"/>
                </a:lnTo>
                <a:lnTo>
                  <a:pt x="233514" y="0"/>
                </a:lnTo>
                <a:lnTo>
                  <a:pt x="208445" y="1092"/>
                </a:lnTo>
                <a:lnTo>
                  <a:pt x="161493" y="9855"/>
                </a:lnTo>
                <a:lnTo>
                  <a:pt x="119049" y="27127"/>
                </a:lnTo>
                <a:lnTo>
                  <a:pt x="82156" y="51384"/>
                </a:lnTo>
                <a:lnTo>
                  <a:pt x="51308" y="82296"/>
                </a:lnTo>
                <a:lnTo>
                  <a:pt x="27051" y="119341"/>
                </a:lnTo>
                <a:lnTo>
                  <a:pt x="9740" y="162217"/>
                </a:lnTo>
                <a:lnTo>
                  <a:pt x="1079" y="209410"/>
                </a:lnTo>
                <a:lnTo>
                  <a:pt x="0" y="234492"/>
                </a:lnTo>
                <a:lnTo>
                  <a:pt x="1079" y="259588"/>
                </a:lnTo>
                <a:lnTo>
                  <a:pt x="9740" y="306768"/>
                </a:lnTo>
                <a:lnTo>
                  <a:pt x="27051" y="349643"/>
                </a:lnTo>
                <a:lnTo>
                  <a:pt x="51308" y="386689"/>
                </a:lnTo>
                <a:lnTo>
                  <a:pt x="82156" y="417601"/>
                </a:lnTo>
                <a:lnTo>
                  <a:pt x="119049" y="441858"/>
                </a:lnTo>
                <a:lnTo>
                  <a:pt x="161493" y="459130"/>
                </a:lnTo>
                <a:lnTo>
                  <a:pt x="208445" y="467893"/>
                </a:lnTo>
                <a:lnTo>
                  <a:pt x="233514" y="468985"/>
                </a:lnTo>
                <a:lnTo>
                  <a:pt x="258597" y="467893"/>
                </a:lnTo>
                <a:lnTo>
                  <a:pt x="305549" y="459130"/>
                </a:lnTo>
                <a:lnTo>
                  <a:pt x="347992" y="441858"/>
                </a:lnTo>
                <a:lnTo>
                  <a:pt x="384810" y="417601"/>
                </a:lnTo>
                <a:lnTo>
                  <a:pt x="415645" y="386689"/>
                </a:lnTo>
                <a:lnTo>
                  <a:pt x="433705" y="360222"/>
                </a:lnTo>
                <a:lnTo>
                  <a:pt x="439902" y="349643"/>
                </a:lnTo>
                <a:lnTo>
                  <a:pt x="449478" y="328866"/>
                </a:lnTo>
                <a:lnTo>
                  <a:pt x="457212" y="306768"/>
                </a:lnTo>
                <a:lnTo>
                  <a:pt x="462699" y="283679"/>
                </a:lnTo>
                <a:lnTo>
                  <a:pt x="465950" y="259588"/>
                </a:lnTo>
                <a:lnTo>
                  <a:pt x="467029" y="234492"/>
                </a:lnTo>
                <a:close/>
              </a:path>
              <a:path w="980439" h="469264">
                <a:moveTo>
                  <a:pt x="980211" y="28790"/>
                </a:moveTo>
                <a:lnTo>
                  <a:pt x="847280" y="28790"/>
                </a:lnTo>
                <a:lnTo>
                  <a:pt x="736841" y="309041"/>
                </a:lnTo>
                <a:lnTo>
                  <a:pt x="730529" y="309041"/>
                </a:lnTo>
                <a:lnTo>
                  <a:pt x="620864" y="28790"/>
                </a:lnTo>
                <a:lnTo>
                  <a:pt x="486956" y="28790"/>
                </a:lnTo>
                <a:lnTo>
                  <a:pt x="674712" y="468985"/>
                </a:lnTo>
                <a:lnTo>
                  <a:pt x="790676" y="468985"/>
                </a:lnTo>
                <a:lnTo>
                  <a:pt x="980211" y="28790"/>
                </a:lnTo>
                <a:close/>
              </a:path>
            </a:pathLst>
          </a:custGeom>
          <a:solidFill>
            <a:srgbClr val="0067A2"/>
          </a:solidFill>
        </p:spPr>
        <p:txBody>
          <a:bodyPr wrap="square" lIns="0" tIns="0" rIns="0" bIns="0" rtlCol="0"/>
          <a:lstStyle/>
          <a:p>
            <a:endParaRPr/>
          </a:p>
        </p:txBody>
      </p:sp>
      <p:sp>
        <p:nvSpPr>
          <p:cNvPr id="5" name="object 5">
            <a:extLst>
              <a:ext uri="{FF2B5EF4-FFF2-40B4-BE49-F238E27FC236}">
                <a16:creationId xmlns:a16="http://schemas.microsoft.com/office/drawing/2014/main" id="{689186B6-9046-0C81-8CD3-4D4AF1CE7119}"/>
              </a:ext>
            </a:extLst>
          </p:cNvPr>
          <p:cNvSpPr/>
          <p:nvPr/>
        </p:nvSpPr>
        <p:spPr>
          <a:xfrm>
            <a:off x="3047365" y="8729028"/>
            <a:ext cx="143510" cy="643255"/>
          </a:xfrm>
          <a:custGeom>
            <a:avLst/>
            <a:gdLst/>
            <a:ahLst/>
            <a:cxnLst/>
            <a:rect l="l" t="t" r="r" b="b"/>
            <a:pathLst>
              <a:path w="143510" h="643254">
                <a:moveTo>
                  <a:pt x="143217" y="0"/>
                </a:moveTo>
                <a:lnTo>
                  <a:pt x="0" y="0"/>
                </a:lnTo>
                <a:lnTo>
                  <a:pt x="0" y="643242"/>
                </a:lnTo>
                <a:lnTo>
                  <a:pt x="143217" y="643242"/>
                </a:lnTo>
                <a:lnTo>
                  <a:pt x="143217" y="0"/>
                </a:lnTo>
                <a:close/>
              </a:path>
            </a:pathLst>
          </a:custGeom>
          <a:solidFill>
            <a:srgbClr val="0067A2"/>
          </a:solidFill>
        </p:spPr>
        <p:txBody>
          <a:bodyPr wrap="square" lIns="0" tIns="0" rIns="0" bIns="0" rtlCol="0"/>
          <a:lstStyle/>
          <a:p>
            <a:endParaRPr/>
          </a:p>
        </p:txBody>
      </p:sp>
      <p:sp>
        <p:nvSpPr>
          <p:cNvPr id="6" name="object 6">
            <a:extLst>
              <a:ext uri="{FF2B5EF4-FFF2-40B4-BE49-F238E27FC236}">
                <a16:creationId xmlns:a16="http://schemas.microsoft.com/office/drawing/2014/main" id="{FFB634F4-F5E1-5338-5553-019FF45D1510}"/>
              </a:ext>
            </a:extLst>
          </p:cNvPr>
          <p:cNvSpPr/>
          <p:nvPr/>
        </p:nvSpPr>
        <p:spPr>
          <a:xfrm>
            <a:off x="3272790" y="8525993"/>
            <a:ext cx="143510" cy="846455"/>
          </a:xfrm>
          <a:custGeom>
            <a:avLst/>
            <a:gdLst/>
            <a:ahLst/>
            <a:cxnLst/>
            <a:rect l="l" t="t" r="r" b="b"/>
            <a:pathLst>
              <a:path w="143510" h="846454">
                <a:moveTo>
                  <a:pt x="143217" y="0"/>
                </a:moveTo>
                <a:lnTo>
                  <a:pt x="0" y="0"/>
                </a:lnTo>
                <a:lnTo>
                  <a:pt x="0" y="846277"/>
                </a:lnTo>
                <a:lnTo>
                  <a:pt x="143217" y="846277"/>
                </a:lnTo>
                <a:lnTo>
                  <a:pt x="143217" y="0"/>
                </a:lnTo>
                <a:close/>
              </a:path>
            </a:pathLst>
          </a:custGeom>
          <a:solidFill>
            <a:srgbClr val="0067A2"/>
          </a:solidFill>
        </p:spPr>
        <p:txBody>
          <a:bodyPr wrap="square" lIns="0" tIns="0" rIns="0" bIns="0" rtlCol="0"/>
          <a:lstStyle/>
          <a:p>
            <a:endParaRPr/>
          </a:p>
        </p:txBody>
      </p:sp>
      <p:sp>
        <p:nvSpPr>
          <p:cNvPr id="7" name="object 7">
            <a:extLst>
              <a:ext uri="{FF2B5EF4-FFF2-40B4-BE49-F238E27FC236}">
                <a16:creationId xmlns:a16="http://schemas.microsoft.com/office/drawing/2014/main" id="{49E624CA-2488-690E-7088-6E8AFE5E6802}"/>
              </a:ext>
            </a:extLst>
          </p:cNvPr>
          <p:cNvSpPr/>
          <p:nvPr/>
        </p:nvSpPr>
        <p:spPr>
          <a:xfrm>
            <a:off x="3723640" y="8133487"/>
            <a:ext cx="143510" cy="1238885"/>
          </a:xfrm>
          <a:custGeom>
            <a:avLst/>
            <a:gdLst/>
            <a:ahLst/>
            <a:cxnLst/>
            <a:rect l="l" t="t" r="r" b="b"/>
            <a:pathLst>
              <a:path w="143510" h="1238885">
                <a:moveTo>
                  <a:pt x="143217" y="0"/>
                </a:moveTo>
                <a:lnTo>
                  <a:pt x="0" y="0"/>
                </a:lnTo>
                <a:lnTo>
                  <a:pt x="0" y="1238783"/>
                </a:lnTo>
                <a:lnTo>
                  <a:pt x="143217" y="1238783"/>
                </a:lnTo>
                <a:lnTo>
                  <a:pt x="143217" y="0"/>
                </a:lnTo>
                <a:close/>
              </a:path>
            </a:pathLst>
          </a:custGeom>
          <a:solidFill>
            <a:srgbClr val="0067A2"/>
          </a:solidFill>
        </p:spPr>
        <p:txBody>
          <a:bodyPr wrap="square" lIns="0" tIns="0" rIns="0" bIns="0" rtlCol="0"/>
          <a:lstStyle/>
          <a:p>
            <a:endParaRPr/>
          </a:p>
        </p:txBody>
      </p:sp>
      <p:sp>
        <p:nvSpPr>
          <p:cNvPr id="8" name="object 8">
            <a:extLst>
              <a:ext uri="{FF2B5EF4-FFF2-40B4-BE49-F238E27FC236}">
                <a16:creationId xmlns:a16="http://schemas.microsoft.com/office/drawing/2014/main" id="{7CC0E062-AF5B-A1BA-F5D9-0892B3084CD6}"/>
              </a:ext>
            </a:extLst>
          </p:cNvPr>
          <p:cNvSpPr/>
          <p:nvPr/>
        </p:nvSpPr>
        <p:spPr>
          <a:xfrm>
            <a:off x="3498215" y="8322945"/>
            <a:ext cx="143510" cy="1049655"/>
          </a:xfrm>
          <a:custGeom>
            <a:avLst/>
            <a:gdLst/>
            <a:ahLst/>
            <a:cxnLst/>
            <a:rect l="l" t="t" r="r" b="b"/>
            <a:pathLst>
              <a:path w="143510" h="1049654">
                <a:moveTo>
                  <a:pt x="143217" y="0"/>
                </a:moveTo>
                <a:lnTo>
                  <a:pt x="0" y="0"/>
                </a:lnTo>
                <a:lnTo>
                  <a:pt x="0" y="1049324"/>
                </a:lnTo>
                <a:lnTo>
                  <a:pt x="143217" y="1049324"/>
                </a:lnTo>
                <a:lnTo>
                  <a:pt x="143217" y="0"/>
                </a:lnTo>
                <a:close/>
              </a:path>
            </a:pathLst>
          </a:custGeom>
          <a:solidFill>
            <a:srgbClr val="0067A2"/>
          </a:solidFill>
        </p:spPr>
        <p:txBody>
          <a:bodyPr wrap="square" lIns="0" tIns="0" rIns="0" bIns="0" rtlCol="0"/>
          <a:lstStyle/>
          <a:p>
            <a:endParaRPr/>
          </a:p>
        </p:txBody>
      </p:sp>
      <p:sp>
        <p:nvSpPr>
          <p:cNvPr id="9" name="object 9">
            <a:extLst>
              <a:ext uri="{FF2B5EF4-FFF2-40B4-BE49-F238E27FC236}">
                <a16:creationId xmlns:a16="http://schemas.microsoft.com/office/drawing/2014/main" id="{8CDB52B8-F35C-A6EE-D302-60D8EC539124}"/>
              </a:ext>
            </a:extLst>
          </p:cNvPr>
          <p:cNvSpPr/>
          <p:nvPr/>
        </p:nvSpPr>
        <p:spPr>
          <a:xfrm>
            <a:off x="266848" y="8743302"/>
            <a:ext cx="443865" cy="629285"/>
          </a:xfrm>
          <a:custGeom>
            <a:avLst/>
            <a:gdLst/>
            <a:ahLst/>
            <a:cxnLst/>
            <a:rect l="l" t="t" r="r" b="b"/>
            <a:pathLst>
              <a:path w="443864" h="629285">
                <a:moveTo>
                  <a:pt x="201955" y="180441"/>
                </a:moveTo>
                <a:lnTo>
                  <a:pt x="162521" y="184621"/>
                </a:lnTo>
                <a:lnTo>
                  <a:pt x="125031" y="197192"/>
                </a:lnTo>
                <a:lnTo>
                  <a:pt x="90644" y="217165"/>
                </a:lnTo>
                <a:lnTo>
                  <a:pt x="60553" y="243585"/>
                </a:lnTo>
                <a:lnTo>
                  <a:pt x="35552" y="276129"/>
                </a:lnTo>
                <a:lnTo>
                  <a:pt x="16370" y="314464"/>
                </a:lnTo>
                <a:lnTo>
                  <a:pt x="4094" y="357658"/>
                </a:lnTo>
                <a:lnTo>
                  <a:pt x="0" y="404710"/>
                </a:lnTo>
                <a:lnTo>
                  <a:pt x="1023" y="428716"/>
                </a:lnTo>
                <a:lnTo>
                  <a:pt x="9210" y="473821"/>
                </a:lnTo>
                <a:lnTo>
                  <a:pt x="25229" y="514823"/>
                </a:lnTo>
                <a:lnTo>
                  <a:pt x="47329" y="550275"/>
                </a:lnTo>
                <a:lnTo>
                  <a:pt x="75055" y="579830"/>
                </a:lnTo>
                <a:lnTo>
                  <a:pt x="107307" y="603024"/>
                </a:lnTo>
                <a:lnTo>
                  <a:pt x="143530" y="619537"/>
                </a:lnTo>
                <a:lnTo>
                  <a:pt x="181999" y="627918"/>
                </a:lnTo>
                <a:lnTo>
                  <a:pt x="201955" y="628967"/>
                </a:lnTo>
                <a:lnTo>
                  <a:pt x="225020" y="627786"/>
                </a:lnTo>
                <a:lnTo>
                  <a:pt x="265406" y="618342"/>
                </a:lnTo>
                <a:lnTo>
                  <a:pt x="311053" y="589233"/>
                </a:lnTo>
                <a:lnTo>
                  <a:pt x="330834" y="564527"/>
                </a:lnTo>
                <a:lnTo>
                  <a:pt x="443420" y="564527"/>
                </a:lnTo>
                <a:lnTo>
                  <a:pt x="443420" y="525017"/>
                </a:lnTo>
                <a:lnTo>
                  <a:pt x="225170" y="525017"/>
                </a:lnTo>
                <a:lnTo>
                  <a:pt x="214102" y="524480"/>
                </a:lnTo>
                <a:lnTo>
                  <a:pt x="172806" y="511690"/>
                </a:lnTo>
                <a:lnTo>
                  <a:pt x="139580" y="484197"/>
                </a:lnTo>
                <a:lnTo>
                  <a:pt x="117895" y="443038"/>
                </a:lnTo>
                <a:lnTo>
                  <a:pt x="112585" y="404710"/>
                </a:lnTo>
                <a:lnTo>
                  <a:pt x="113175" y="391287"/>
                </a:lnTo>
                <a:lnTo>
                  <a:pt x="127123" y="344126"/>
                </a:lnTo>
                <a:lnTo>
                  <a:pt x="154971" y="309746"/>
                </a:lnTo>
                <a:lnTo>
                  <a:pt x="192827" y="289229"/>
                </a:lnTo>
                <a:lnTo>
                  <a:pt x="225170" y="284391"/>
                </a:lnTo>
                <a:lnTo>
                  <a:pt x="443420" y="284391"/>
                </a:lnTo>
                <a:lnTo>
                  <a:pt x="443420" y="244881"/>
                </a:lnTo>
                <a:lnTo>
                  <a:pt x="330834" y="244881"/>
                </a:lnTo>
                <a:lnTo>
                  <a:pt x="322009" y="232048"/>
                </a:lnTo>
                <a:lnTo>
                  <a:pt x="311053" y="220179"/>
                </a:lnTo>
                <a:lnTo>
                  <a:pt x="265406" y="191066"/>
                </a:lnTo>
                <a:lnTo>
                  <a:pt x="225020" y="181622"/>
                </a:lnTo>
                <a:lnTo>
                  <a:pt x="201955" y="180441"/>
                </a:lnTo>
                <a:close/>
              </a:path>
              <a:path w="443864" h="629285">
                <a:moveTo>
                  <a:pt x="443420" y="564527"/>
                </a:moveTo>
                <a:lnTo>
                  <a:pt x="337680" y="564527"/>
                </a:lnTo>
                <a:lnTo>
                  <a:pt x="337680" y="615226"/>
                </a:lnTo>
                <a:lnTo>
                  <a:pt x="443420" y="615226"/>
                </a:lnTo>
                <a:lnTo>
                  <a:pt x="443420" y="564527"/>
                </a:lnTo>
                <a:close/>
              </a:path>
              <a:path w="443864" h="629285">
                <a:moveTo>
                  <a:pt x="443420" y="284391"/>
                </a:moveTo>
                <a:lnTo>
                  <a:pt x="225170" y="284391"/>
                </a:lnTo>
                <a:lnTo>
                  <a:pt x="236168" y="284902"/>
                </a:lnTo>
                <a:lnTo>
                  <a:pt x="246926" y="286437"/>
                </a:lnTo>
                <a:lnTo>
                  <a:pt x="286673" y="302569"/>
                </a:lnTo>
                <a:lnTo>
                  <a:pt x="317293" y="333381"/>
                </a:lnTo>
                <a:lnTo>
                  <a:pt x="335324" y="377847"/>
                </a:lnTo>
                <a:lnTo>
                  <a:pt x="337680" y="404710"/>
                </a:lnTo>
                <a:lnTo>
                  <a:pt x="337091" y="418515"/>
                </a:lnTo>
                <a:lnTo>
                  <a:pt x="323147" y="466143"/>
                </a:lnTo>
                <a:lnTo>
                  <a:pt x="295301" y="500485"/>
                </a:lnTo>
                <a:lnTo>
                  <a:pt x="257435" y="520415"/>
                </a:lnTo>
                <a:lnTo>
                  <a:pt x="225170" y="525017"/>
                </a:lnTo>
                <a:lnTo>
                  <a:pt x="443420" y="525017"/>
                </a:lnTo>
                <a:lnTo>
                  <a:pt x="443420" y="284391"/>
                </a:lnTo>
                <a:close/>
              </a:path>
              <a:path w="443864" h="629285">
                <a:moveTo>
                  <a:pt x="443420" y="0"/>
                </a:moveTo>
                <a:lnTo>
                  <a:pt x="330834" y="0"/>
                </a:lnTo>
                <a:lnTo>
                  <a:pt x="330886" y="185164"/>
                </a:lnTo>
                <a:lnTo>
                  <a:pt x="337680" y="244881"/>
                </a:lnTo>
                <a:lnTo>
                  <a:pt x="443420" y="244881"/>
                </a:lnTo>
                <a:lnTo>
                  <a:pt x="443420" y="0"/>
                </a:lnTo>
                <a:close/>
              </a:path>
            </a:pathLst>
          </a:custGeom>
          <a:solidFill>
            <a:srgbClr val="0067A2"/>
          </a:solidFill>
        </p:spPr>
        <p:txBody>
          <a:bodyPr wrap="square" lIns="0" tIns="0" rIns="0" bIns="0" rtlCol="0"/>
          <a:lstStyle/>
          <a:p>
            <a:endParaRPr/>
          </a:p>
        </p:txBody>
      </p:sp>
      <p:sp>
        <p:nvSpPr>
          <p:cNvPr id="10" name="object 10">
            <a:extLst>
              <a:ext uri="{FF2B5EF4-FFF2-40B4-BE49-F238E27FC236}">
                <a16:creationId xmlns:a16="http://schemas.microsoft.com/office/drawing/2014/main" id="{77EE4E3C-7102-53BE-8F75-25987BEA0421}"/>
              </a:ext>
            </a:extLst>
          </p:cNvPr>
          <p:cNvSpPr/>
          <p:nvPr/>
        </p:nvSpPr>
        <p:spPr>
          <a:xfrm>
            <a:off x="797052" y="8750148"/>
            <a:ext cx="145415" cy="622300"/>
          </a:xfrm>
          <a:custGeom>
            <a:avLst/>
            <a:gdLst/>
            <a:ahLst/>
            <a:cxnLst/>
            <a:rect l="l" t="t" r="r" b="b"/>
            <a:pathLst>
              <a:path w="145414" h="622300">
                <a:moveTo>
                  <a:pt x="128879" y="201079"/>
                </a:moveTo>
                <a:lnTo>
                  <a:pt x="16294" y="201079"/>
                </a:lnTo>
                <a:lnTo>
                  <a:pt x="16294" y="622122"/>
                </a:lnTo>
                <a:lnTo>
                  <a:pt x="128879" y="622122"/>
                </a:lnTo>
                <a:lnTo>
                  <a:pt x="128879" y="201079"/>
                </a:lnTo>
                <a:close/>
              </a:path>
              <a:path w="145414" h="622300">
                <a:moveTo>
                  <a:pt x="72161" y="0"/>
                </a:moveTo>
                <a:lnTo>
                  <a:pt x="31789" y="12245"/>
                </a:lnTo>
                <a:lnTo>
                  <a:pt x="5587" y="43814"/>
                </a:lnTo>
                <a:lnTo>
                  <a:pt x="0" y="72161"/>
                </a:lnTo>
                <a:lnTo>
                  <a:pt x="342" y="79744"/>
                </a:lnTo>
                <a:lnTo>
                  <a:pt x="16375" y="118178"/>
                </a:lnTo>
                <a:lnTo>
                  <a:pt x="50998" y="141228"/>
                </a:lnTo>
                <a:lnTo>
                  <a:pt x="72161" y="144373"/>
                </a:lnTo>
                <a:lnTo>
                  <a:pt x="86673" y="143055"/>
                </a:lnTo>
                <a:lnTo>
                  <a:pt x="123698" y="123316"/>
                </a:lnTo>
                <a:lnTo>
                  <a:pt x="143888" y="86648"/>
                </a:lnTo>
                <a:lnTo>
                  <a:pt x="145237" y="72161"/>
                </a:lnTo>
                <a:lnTo>
                  <a:pt x="143888" y="57702"/>
                </a:lnTo>
                <a:lnTo>
                  <a:pt x="123698" y="21043"/>
                </a:lnTo>
                <a:lnTo>
                  <a:pt x="86673" y="1316"/>
                </a:lnTo>
                <a:lnTo>
                  <a:pt x="72161" y="0"/>
                </a:lnTo>
                <a:close/>
              </a:path>
            </a:pathLst>
          </a:custGeom>
          <a:solidFill>
            <a:srgbClr val="0067A2"/>
          </a:solidFill>
        </p:spPr>
        <p:txBody>
          <a:bodyPr wrap="square" lIns="0" tIns="0" rIns="0" bIns="0" rtlCol="0"/>
          <a:lstStyle/>
          <a:p>
            <a:endParaRPr/>
          </a:p>
        </p:txBody>
      </p:sp>
      <p:sp>
        <p:nvSpPr>
          <p:cNvPr id="11" name="object 11">
            <a:extLst>
              <a:ext uri="{FF2B5EF4-FFF2-40B4-BE49-F238E27FC236}">
                <a16:creationId xmlns:a16="http://schemas.microsoft.com/office/drawing/2014/main" id="{604BD6C3-68B9-958E-F84D-B18E44B6D65E}"/>
              </a:ext>
            </a:extLst>
          </p:cNvPr>
          <p:cNvSpPr/>
          <p:nvPr/>
        </p:nvSpPr>
        <p:spPr>
          <a:xfrm>
            <a:off x="2821025" y="8750148"/>
            <a:ext cx="145415" cy="622300"/>
          </a:xfrm>
          <a:custGeom>
            <a:avLst/>
            <a:gdLst/>
            <a:ahLst/>
            <a:cxnLst/>
            <a:rect l="l" t="t" r="r" b="b"/>
            <a:pathLst>
              <a:path w="145414" h="622300">
                <a:moveTo>
                  <a:pt x="128866" y="201079"/>
                </a:moveTo>
                <a:lnTo>
                  <a:pt x="16281" y="201079"/>
                </a:lnTo>
                <a:lnTo>
                  <a:pt x="16281" y="622122"/>
                </a:lnTo>
                <a:lnTo>
                  <a:pt x="128866" y="622122"/>
                </a:lnTo>
                <a:lnTo>
                  <a:pt x="128866" y="201079"/>
                </a:lnTo>
                <a:close/>
              </a:path>
              <a:path w="145414" h="622300">
                <a:moveTo>
                  <a:pt x="72161" y="0"/>
                </a:moveTo>
                <a:lnTo>
                  <a:pt x="31784" y="12245"/>
                </a:lnTo>
                <a:lnTo>
                  <a:pt x="5587" y="43814"/>
                </a:lnTo>
                <a:lnTo>
                  <a:pt x="0" y="72161"/>
                </a:lnTo>
                <a:lnTo>
                  <a:pt x="342" y="79744"/>
                </a:lnTo>
                <a:lnTo>
                  <a:pt x="16375" y="118178"/>
                </a:lnTo>
                <a:lnTo>
                  <a:pt x="50998" y="141228"/>
                </a:lnTo>
                <a:lnTo>
                  <a:pt x="72161" y="144373"/>
                </a:lnTo>
                <a:lnTo>
                  <a:pt x="86673" y="143055"/>
                </a:lnTo>
                <a:lnTo>
                  <a:pt x="123698" y="123316"/>
                </a:lnTo>
                <a:lnTo>
                  <a:pt x="143888" y="86648"/>
                </a:lnTo>
                <a:lnTo>
                  <a:pt x="145237" y="72161"/>
                </a:lnTo>
                <a:lnTo>
                  <a:pt x="143888" y="57702"/>
                </a:lnTo>
                <a:lnTo>
                  <a:pt x="123698" y="21043"/>
                </a:lnTo>
                <a:lnTo>
                  <a:pt x="86673" y="1316"/>
                </a:lnTo>
                <a:lnTo>
                  <a:pt x="72161" y="0"/>
                </a:lnTo>
                <a:close/>
              </a:path>
            </a:pathLst>
          </a:custGeom>
          <a:solidFill>
            <a:srgbClr val="0067A2"/>
          </a:solidFill>
        </p:spPr>
        <p:txBody>
          <a:bodyPr wrap="square" lIns="0" tIns="0" rIns="0" bIns="0" rtlCol="0"/>
          <a:lstStyle/>
          <a:p>
            <a:endParaRPr/>
          </a:p>
        </p:txBody>
      </p:sp>
      <p:sp>
        <p:nvSpPr>
          <p:cNvPr id="14" name="TextBox 13">
            <a:extLst>
              <a:ext uri="{FF2B5EF4-FFF2-40B4-BE49-F238E27FC236}">
                <a16:creationId xmlns:a16="http://schemas.microsoft.com/office/drawing/2014/main" id="{7E8B0E3E-CCFA-0FD0-13A2-B1BB00A47633}"/>
              </a:ext>
            </a:extLst>
          </p:cNvPr>
          <p:cNvSpPr txBox="1"/>
          <p:nvPr/>
        </p:nvSpPr>
        <p:spPr>
          <a:xfrm>
            <a:off x="-4419600" y="6509631"/>
            <a:ext cx="3889828" cy="2031325"/>
          </a:xfrm>
          <a:prstGeom prst="rect">
            <a:avLst/>
          </a:prstGeom>
          <a:noFill/>
        </p:spPr>
        <p:txBody>
          <a:bodyPr wrap="square">
            <a:spAutoFit/>
          </a:bodyPr>
          <a:lstStyle/>
          <a:p>
            <a:r>
              <a:rPr lang="en-US" dirty="0">
                <a:solidFill>
                  <a:sysClr val="windowText" lastClr="000000"/>
                </a:solidFill>
                <a:latin typeface="-apple-system"/>
              </a:rPr>
              <a:t>. In that way, we might be able to identify which are the higher turnover devices by store, and by month. </a:t>
            </a:r>
          </a:p>
          <a:p>
            <a:endParaRPr lang="en-US" dirty="0">
              <a:solidFill>
                <a:sysClr val="windowText" lastClr="000000"/>
              </a:solidFill>
              <a:latin typeface="-apple-system"/>
            </a:endParaRPr>
          </a:p>
          <a:p>
            <a:r>
              <a:rPr lang="en-US" dirty="0">
                <a:solidFill>
                  <a:sysClr val="windowText" lastClr="000000"/>
                </a:solidFill>
                <a:latin typeface="-apple-system"/>
              </a:rPr>
              <a:t>This will also help us identify which kind of inventory </a:t>
            </a:r>
            <a:r>
              <a:rPr lang="en-US" dirty="0" err="1">
                <a:solidFill>
                  <a:sysClr val="windowText" lastClr="000000"/>
                </a:solidFill>
                <a:latin typeface="-apple-system"/>
              </a:rPr>
              <a:t>Dimovil</a:t>
            </a:r>
            <a:r>
              <a:rPr lang="en-US" dirty="0">
                <a:solidFill>
                  <a:sysClr val="windowText" lastClr="000000"/>
                </a:solidFill>
                <a:latin typeface="-apple-system"/>
              </a:rPr>
              <a:t> should keep in each store, each month.  </a:t>
            </a:r>
          </a:p>
        </p:txBody>
      </p:sp>
      <p:sp>
        <p:nvSpPr>
          <p:cNvPr id="18" name="TextBox 17">
            <a:extLst>
              <a:ext uri="{FF2B5EF4-FFF2-40B4-BE49-F238E27FC236}">
                <a16:creationId xmlns:a16="http://schemas.microsoft.com/office/drawing/2014/main" id="{3421EC88-0825-E6AD-6362-07CEE4D75171}"/>
              </a:ext>
            </a:extLst>
          </p:cNvPr>
          <p:cNvSpPr txBox="1"/>
          <p:nvPr/>
        </p:nvSpPr>
        <p:spPr>
          <a:xfrm>
            <a:off x="-6400800" y="4429035"/>
            <a:ext cx="6125028" cy="1200329"/>
          </a:xfrm>
          <a:prstGeom prst="rect">
            <a:avLst/>
          </a:prstGeom>
          <a:noFill/>
        </p:spPr>
        <p:txBody>
          <a:bodyPr wrap="square">
            <a:spAutoFit/>
          </a:bodyPr>
          <a:lstStyle/>
          <a:p>
            <a:r>
              <a:rPr lang="en-US" b="0" i="0" dirty="0">
                <a:solidFill>
                  <a:srgbClr val="374151"/>
                </a:solidFill>
                <a:effectLst/>
                <a:latin typeface="Söhne"/>
              </a:rPr>
              <a:t>, where each column represents a category in the original categorical variable. The generated columns contain binary values of 1 or 0, indicating whether or not a particular category is present for each data point</a:t>
            </a:r>
            <a:endParaRPr lang="en-US" dirty="0"/>
          </a:p>
        </p:txBody>
      </p:sp>
      <p:pic>
        <p:nvPicPr>
          <p:cNvPr id="12" name="Picture 11">
            <a:extLst>
              <a:ext uri="{FF2B5EF4-FFF2-40B4-BE49-F238E27FC236}">
                <a16:creationId xmlns:a16="http://schemas.microsoft.com/office/drawing/2014/main" id="{F2635D5E-1EC7-3907-E1F9-728B5E688210}"/>
              </a:ext>
            </a:extLst>
          </p:cNvPr>
          <p:cNvPicPr>
            <a:picLocks noChangeAspect="1"/>
          </p:cNvPicPr>
          <p:nvPr/>
        </p:nvPicPr>
        <p:blipFill rotWithShape="1">
          <a:blip r:embed="rId2"/>
          <a:srcRect r="8654"/>
          <a:stretch/>
        </p:blipFill>
        <p:spPr>
          <a:xfrm>
            <a:off x="1225738" y="4249009"/>
            <a:ext cx="4944289" cy="4146389"/>
          </a:xfrm>
          <a:prstGeom prst="rect">
            <a:avLst/>
          </a:prstGeom>
        </p:spPr>
      </p:pic>
      <p:sp>
        <p:nvSpPr>
          <p:cNvPr id="15" name="TextBox 14">
            <a:extLst>
              <a:ext uri="{FF2B5EF4-FFF2-40B4-BE49-F238E27FC236}">
                <a16:creationId xmlns:a16="http://schemas.microsoft.com/office/drawing/2014/main" id="{6ED6BD1C-CAE0-BE30-19AC-EE7CB99F229C}"/>
              </a:ext>
            </a:extLst>
          </p:cNvPr>
          <p:cNvSpPr txBox="1"/>
          <p:nvPr/>
        </p:nvSpPr>
        <p:spPr>
          <a:xfrm>
            <a:off x="2741302" y="1215457"/>
            <a:ext cx="6320234" cy="369332"/>
          </a:xfrm>
          <a:prstGeom prst="rect">
            <a:avLst/>
          </a:prstGeom>
          <a:noFill/>
        </p:spPr>
        <p:txBody>
          <a:bodyPr wrap="square">
            <a:spAutoFit/>
          </a:bodyPr>
          <a:lstStyle/>
          <a:p>
            <a:r>
              <a:rPr lang="en-US" b="1" dirty="0" err="1"/>
              <a:t>XGBoost</a:t>
            </a:r>
            <a:r>
              <a:rPr lang="en-US" b="1" dirty="0"/>
              <a:t> Regression</a:t>
            </a:r>
          </a:p>
        </p:txBody>
      </p:sp>
      <p:pic>
        <p:nvPicPr>
          <p:cNvPr id="17" name="Picture 16">
            <a:extLst>
              <a:ext uri="{FF2B5EF4-FFF2-40B4-BE49-F238E27FC236}">
                <a16:creationId xmlns:a16="http://schemas.microsoft.com/office/drawing/2014/main" id="{0AC58E13-DEEE-5292-04CC-DCC6A485E211}"/>
              </a:ext>
            </a:extLst>
          </p:cNvPr>
          <p:cNvPicPr>
            <a:picLocks noChangeAspect="1"/>
          </p:cNvPicPr>
          <p:nvPr/>
        </p:nvPicPr>
        <p:blipFill>
          <a:blip r:embed="rId3"/>
          <a:stretch>
            <a:fillRect/>
          </a:stretch>
        </p:blipFill>
        <p:spPr>
          <a:xfrm>
            <a:off x="209550" y="1836042"/>
            <a:ext cx="7315200" cy="2038350"/>
          </a:xfrm>
          <a:prstGeom prst="rect">
            <a:avLst/>
          </a:prstGeom>
        </p:spPr>
      </p:pic>
      <p:sp>
        <p:nvSpPr>
          <p:cNvPr id="20" name="TextBox 19">
            <a:extLst>
              <a:ext uri="{FF2B5EF4-FFF2-40B4-BE49-F238E27FC236}">
                <a16:creationId xmlns:a16="http://schemas.microsoft.com/office/drawing/2014/main" id="{1C7A88A8-19C4-E783-B801-B6D767B1D9CA}"/>
              </a:ext>
            </a:extLst>
          </p:cNvPr>
          <p:cNvSpPr txBox="1"/>
          <p:nvPr/>
        </p:nvSpPr>
        <p:spPr>
          <a:xfrm>
            <a:off x="537766" y="682171"/>
            <a:ext cx="6320234" cy="400110"/>
          </a:xfrm>
          <a:prstGeom prst="rect">
            <a:avLst/>
          </a:prstGeom>
          <a:noFill/>
        </p:spPr>
        <p:txBody>
          <a:bodyPr wrap="square">
            <a:spAutoFit/>
          </a:bodyPr>
          <a:lstStyle/>
          <a:p>
            <a:r>
              <a:rPr lang="en-US" sz="2000" b="1" dirty="0">
                <a:solidFill>
                  <a:srgbClr val="374151"/>
                </a:solidFill>
                <a:latin typeface="Söhne"/>
              </a:rPr>
              <a:t>Machine Learning Models</a:t>
            </a:r>
            <a:endParaRPr lang="en-US" sz="2000" b="1" dirty="0"/>
          </a:p>
        </p:txBody>
      </p:sp>
      <p:sp>
        <p:nvSpPr>
          <p:cNvPr id="22" name="Arrow: Right 21">
            <a:extLst>
              <a:ext uri="{FF2B5EF4-FFF2-40B4-BE49-F238E27FC236}">
                <a16:creationId xmlns:a16="http://schemas.microsoft.com/office/drawing/2014/main" id="{D0BA6AB8-F717-E220-C3EB-22D15321D769}"/>
              </a:ext>
            </a:extLst>
          </p:cNvPr>
          <p:cNvSpPr/>
          <p:nvPr/>
        </p:nvSpPr>
        <p:spPr>
          <a:xfrm flipH="1">
            <a:off x="5975162" y="4249009"/>
            <a:ext cx="1143000" cy="9942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030363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FE939F0F-11D6-737A-D15D-ECC9A2957ED9}"/>
              </a:ext>
            </a:extLst>
          </p:cNvPr>
          <p:cNvSpPr/>
          <p:nvPr/>
        </p:nvSpPr>
        <p:spPr>
          <a:xfrm>
            <a:off x="0" y="-130628"/>
            <a:ext cx="7772400" cy="10189028"/>
          </a:xfrm>
          <a:custGeom>
            <a:avLst/>
            <a:gdLst/>
            <a:ahLst/>
            <a:cxnLst/>
            <a:rect l="l" t="t" r="r" b="b"/>
            <a:pathLst>
              <a:path w="7772400" h="8978900">
                <a:moveTo>
                  <a:pt x="0" y="8978404"/>
                </a:moveTo>
                <a:lnTo>
                  <a:pt x="7772400" y="8978404"/>
                </a:lnTo>
                <a:lnTo>
                  <a:pt x="7772400" y="0"/>
                </a:lnTo>
                <a:lnTo>
                  <a:pt x="0" y="0"/>
                </a:lnTo>
                <a:lnTo>
                  <a:pt x="0" y="8978404"/>
                </a:lnTo>
                <a:close/>
              </a:path>
            </a:pathLst>
          </a:custGeom>
          <a:solidFill>
            <a:srgbClr val="0067A2"/>
          </a:solidFill>
        </p:spPr>
        <p:txBody>
          <a:bodyPr wrap="square" lIns="0" tIns="0" rIns="0" bIns="0" rtlCol="0"/>
          <a:lstStyle/>
          <a:p>
            <a:endParaRPr lang="en-US"/>
          </a:p>
        </p:txBody>
      </p:sp>
      <p:sp>
        <p:nvSpPr>
          <p:cNvPr id="18" name="TextBox 17">
            <a:extLst>
              <a:ext uri="{FF2B5EF4-FFF2-40B4-BE49-F238E27FC236}">
                <a16:creationId xmlns:a16="http://schemas.microsoft.com/office/drawing/2014/main" id="{A0DDCCE0-8DAB-D2C4-7D28-8B6634B77646}"/>
              </a:ext>
            </a:extLst>
          </p:cNvPr>
          <p:cNvSpPr txBox="1"/>
          <p:nvPr/>
        </p:nvSpPr>
        <p:spPr>
          <a:xfrm>
            <a:off x="148590" y="985980"/>
            <a:ext cx="6248400" cy="1477328"/>
          </a:xfrm>
          <a:prstGeom prst="rect">
            <a:avLst/>
          </a:prstGeom>
          <a:noFill/>
        </p:spPr>
        <p:txBody>
          <a:bodyPr wrap="square" rtlCol="0">
            <a:spAutoFit/>
          </a:bodyPr>
          <a:lstStyle/>
          <a:p>
            <a:pPr lvl="1"/>
            <a:r>
              <a:rPr lang="en-US" b="1" dirty="0">
                <a:solidFill>
                  <a:schemeClr val="bg1"/>
                </a:solidFill>
              </a:rPr>
              <a:t>Explanation of model choice, including limitations and benefits </a:t>
            </a:r>
          </a:p>
          <a:p>
            <a:pPr marL="800100" lvl="1" indent="-342900">
              <a:buFont typeface="+mj-lt"/>
              <a:buAutoNum type="arabicPeriod"/>
            </a:pPr>
            <a:endParaRPr lang="en-US" dirty="0">
              <a:solidFill>
                <a:schemeClr val="bg1"/>
              </a:solidFill>
              <a:latin typeface="Söhne"/>
            </a:endParaRPr>
          </a:p>
          <a:p>
            <a:pPr marL="800100" lvl="1" indent="-342900">
              <a:buFont typeface="+mj-lt"/>
              <a:buAutoNum type="arabicPeriod"/>
            </a:pPr>
            <a:endParaRPr lang="en-US" dirty="0">
              <a:solidFill>
                <a:schemeClr val="bg1"/>
              </a:solidFill>
              <a:latin typeface="Söhne"/>
            </a:endParaRPr>
          </a:p>
          <a:p>
            <a:pPr marL="800100" lvl="1" indent="-342900">
              <a:buFont typeface="+mj-lt"/>
              <a:buAutoNum type="arabicPeriod"/>
            </a:pPr>
            <a:endParaRPr lang="es-ES" dirty="0">
              <a:solidFill>
                <a:schemeClr val="bg1"/>
              </a:solidFill>
              <a:latin typeface="Söhne"/>
            </a:endParaRPr>
          </a:p>
        </p:txBody>
      </p:sp>
      <p:sp>
        <p:nvSpPr>
          <p:cNvPr id="13" name="object 3">
            <a:extLst>
              <a:ext uri="{FF2B5EF4-FFF2-40B4-BE49-F238E27FC236}">
                <a16:creationId xmlns:a16="http://schemas.microsoft.com/office/drawing/2014/main" id="{47D362A4-A3CA-38D8-11F1-9C7542D5DA35}"/>
              </a:ext>
            </a:extLst>
          </p:cNvPr>
          <p:cNvSpPr/>
          <p:nvPr/>
        </p:nvSpPr>
        <p:spPr>
          <a:xfrm>
            <a:off x="1028114" y="8917667"/>
            <a:ext cx="694055" cy="454659"/>
          </a:xfrm>
          <a:custGeom>
            <a:avLst/>
            <a:gdLst/>
            <a:ahLst/>
            <a:cxnLst/>
            <a:rect l="l" t="t" r="r" b="b"/>
            <a:pathLst>
              <a:path w="694054" h="454660">
                <a:moveTo>
                  <a:pt x="535457" y="0"/>
                </a:moveTo>
                <a:lnTo>
                  <a:pt x="485613" y="5978"/>
                </a:lnTo>
                <a:lnTo>
                  <a:pt x="443750" y="23863"/>
                </a:lnTo>
                <a:lnTo>
                  <a:pt x="410344" y="50038"/>
                </a:lnTo>
                <a:lnTo>
                  <a:pt x="385368" y="80860"/>
                </a:lnTo>
                <a:lnTo>
                  <a:pt x="377013" y="64462"/>
                </a:lnTo>
                <a:lnTo>
                  <a:pt x="336854" y="23380"/>
                </a:lnTo>
                <a:lnTo>
                  <a:pt x="298719" y="5846"/>
                </a:lnTo>
                <a:lnTo>
                  <a:pt x="252450" y="0"/>
                </a:lnTo>
                <a:lnTo>
                  <a:pt x="231330" y="1240"/>
                </a:lnTo>
                <a:lnTo>
                  <a:pt x="191982" y="11154"/>
                </a:lnTo>
                <a:lnTo>
                  <a:pt x="156957" y="30457"/>
                </a:lnTo>
                <a:lnTo>
                  <a:pt x="128989" y="56489"/>
                </a:lnTo>
                <a:lnTo>
                  <a:pt x="117741" y="71894"/>
                </a:lnTo>
                <a:lnTo>
                  <a:pt x="110439" y="71894"/>
                </a:lnTo>
                <a:lnTo>
                  <a:pt x="110439" y="14401"/>
                </a:lnTo>
                <a:lnTo>
                  <a:pt x="0" y="14401"/>
                </a:lnTo>
                <a:lnTo>
                  <a:pt x="0" y="454596"/>
                </a:lnTo>
                <a:lnTo>
                  <a:pt x="117741" y="454596"/>
                </a:lnTo>
                <a:lnTo>
                  <a:pt x="117741" y="240817"/>
                </a:lnTo>
                <a:lnTo>
                  <a:pt x="118117" y="227118"/>
                </a:lnTo>
                <a:lnTo>
                  <a:pt x="124053" y="188645"/>
                </a:lnTo>
                <a:lnTo>
                  <a:pt x="141998" y="146939"/>
                </a:lnTo>
                <a:lnTo>
                  <a:pt x="170789" y="119024"/>
                </a:lnTo>
                <a:lnTo>
                  <a:pt x="210235" y="108775"/>
                </a:lnTo>
                <a:lnTo>
                  <a:pt x="244031" y="114379"/>
                </a:lnTo>
                <a:lnTo>
                  <a:pt x="268197" y="131205"/>
                </a:lnTo>
                <a:lnTo>
                  <a:pt x="282710" y="159272"/>
                </a:lnTo>
                <a:lnTo>
                  <a:pt x="287553" y="198602"/>
                </a:lnTo>
                <a:lnTo>
                  <a:pt x="287553" y="454596"/>
                </a:lnTo>
                <a:lnTo>
                  <a:pt x="405091" y="454596"/>
                </a:lnTo>
                <a:lnTo>
                  <a:pt x="405091" y="240817"/>
                </a:lnTo>
                <a:lnTo>
                  <a:pt x="405533" y="227118"/>
                </a:lnTo>
                <a:lnTo>
                  <a:pt x="412000" y="188645"/>
                </a:lnTo>
                <a:lnTo>
                  <a:pt x="430733" y="146939"/>
                </a:lnTo>
                <a:lnTo>
                  <a:pt x="460908" y="119024"/>
                </a:lnTo>
                <a:lnTo>
                  <a:pt x="502132" y="108775"/>
                </a:lnTo>
                <a:lnTo>
                  <a:pt x="534371" y="114379"/>
                </a:lnTo>
                <a:lnTo>
                  <a:pt x="557425" y="131205"/>
                </a:lnTo>
                <a:lnTo>
                  <a:pt x="571273" y="159272"/>
                </a:lnTo>
                <a:lnTo>
                  <a:pt x="575894" y="198602"/>
                </a:lnTo>
                <a:lnTo>
                  <a:pt x="575894" y="454596"/>
                </a:lnTo>
                <a:lnTo>
                  <a:pt x="693635" y="454596"/>
                </a:lnTo>
                <a:lnTo>
                  <a:pt x="693635" y="177012"/>
                </a:lnTo>
                <a:lnTo>
                  <a:pt x="693010" y="158060"/>
                </a:lnTo>
                <a:lnTo>
                  <a:pt x="683768" y="105613"/>
                </a:lnTo>
                <a:lnTo>
                  <a:pt x="663520" y="61682"/>
                </a:lnTo>
                <a:lnTo>
                  <a:pt x="632517" y="28628"/>
                </a:lnTo>
                <a:lnTo>
                  <a:pt x="590012" y="7324"/>
                </a:lnTo>
                <a:lnTo>
                  <a:pt x="555025" y="814"/>
                </a:lnTo>
                <a:lnTo>
                  <a:pt x="535457" y="0"/>
                </a:lnTo>
                <a:close/>
              </a:path>
            </a:pathLst>
          </a:custGeom>
          <a:solidFill>
            <a:srgbClr val="FFFFFF"/>
          </a:solidFill>
        </p:spPr>
        <p:txBody>
          <a:bodyPr wrap="square" lIns="0" tIns="0" rIns="0" bIns="0" rtlCol="0"/>
          <a:lstStyle/>
          <a:p>
            <a:endParaRPr/>
          </a:p>
        </p:txBody>
      </p:sp>
      <p:sp>
        <p:nvSpPr>
          <p:cNvPr id="14" name="object 4">
            <a:extLst>
              <a:ext uri="{FF2B5EF4-FFF2-40B4-BE49-F238E27FC236}">
                <a16:creationId xmlns:a16="http://schemas.microsoft.com/office/drawing/2014/main" id="{896144AD-7B08-7937-BD3D-363A35B491BE}"/>
              </a:ext>
            </a:extLst>
          </p:cNvPr>
          <p:cNvSpPr/>
          <p:nvPr/>
        </p:nvSpPr>
        <p:spPr>
          <a:xfrm>
            <a:off x="1793519" y="8903284"/>
            <a:ext cx="980440" cy="469265"/>
          </a:xfrm>
          <a:custGeom>
            <a:avLst/>
            <a:gdLst/>
            <a:ahLst/>
            <a:cxnLst/>
            <a:rect l="l" t="t" r="r" b="b"/>
            <a:pathLst>
              <a:path w="980439" h="469264">
                <a:moveTo>
                  <a:pt x="467029" y="234492"/>
                </a:moveTo>
                <a:lnTo>
                  <a:pt x="462699" y="185318"/>
                </a:lnTo>
                <a:lnTo>
                  <a:pt x="449478" y="140119"/>
                </a:lnTo>
                <a:lnTo>
                  <a:pt x="433705" y="108762"/>
                </a:lnTo>
                <a:lnTo>
                  <a:pt x="428625" y="100063"/>
                </a:lnTo>
                <a:lnTo>
                  <a:pt x="400951" y="66065"/>
                </a:lnTo>
                <a:lnTo>
                  <a:pt x="367131" y="38404"/>
                </a:lnTo>
                <a:lnTo>
                  <a:pt x="349288" y="27901"/>
                </a:lnTo>
                <a:lnTo>
                  <a:pt x="349288" y="234492"/>
                </a:lnTo>
                <a:lnTo>
                  <a:pt x="348729" y="248907"/>
                </a:lnTo>
                <a:lnTo>
                  <a:pt x="340017" y="287540"/>
                </a:lnTo>
                <a:lnTo>
                  <a:pt x="314375" y="326986"/>
                </a:lnTo>
                <a:lnTo>
                  <a:pt x="277101" y="351739"/>
                </a:lnTo>
                <a:lnTo>
                  <a:pt x="233514" y="360222"/>
                </a:lnTo>
                <a:lnTo>
                  <a:pt x="221983" y="359702"/>
                </a:lnTo>
                <a:lnTo>
                  <a:pt x="179476" y="346989"/>
                </a:lnTo>
                <a:lnTo>
                  <a:pt x="144970" y="318477"/>
                </a:lnTo>
                <a:lnTo>
                  <a:pt x="122872" y="275463"/>
                </a:lnTo>
                <a:lnTo>
                  <a:pt x="117551" y="234492"/>
                </a:lnTo>
                <a:lnTo>
                  <a:pt x="118148" y="220091"/>
                </a:lnTo>
                <a:lnTo>
                  <a:pt x="127012" y="181533"/>
                </a:lnTo>
                <a:lnTo>
                  <a:pt x="152654" y="141998"/>
                </a:lnTo>
                <a:lnTo>
                  <a:pt x="189534" y="117246"/>
                </a:lnTo>
                <a:lnTo>
                  <a:pt x="233514" y="108762"/>
                </a:lnTo>
                <a:lnTo>
                  <a:pt x="244652" y="109283"/>
                </a:lnTo>
                <a:lnTo>
                  <a:pt x="287312" y="121996"/>
                </a:lnTo>
                <a:lnTo>
                  <a:pt x="321995" y="150520"/>
                </a:lnTo>
                <a:lnTo>
                  <a:pt x="344131" y="193611"/>
                </a:lnTo>
                <a:lnTo>
                  <a:pt x="349288" y="234492"/>
                </a:lnTo>
                <a:lnTo>
                  <a:pt x="349288" y="27901"/>
                </a:lnTo>
                <a:lnTo>
                  <a:pt x="305549" y="9855"/>
                </a:lnTo>
                <a:lnTo>
                  <a:pt x="258597" y="1092"/>
                </a:lnTo>
                <a:lnTo>
                  <a:pt x="233514" y="0"/>
                </a:lnTo>
                <a:lnTo>
                  <a:pt x="208445" y="1092"/>
                </a:lnTo>
                <a:lnTo>
                  <a:pt x="161493" y="9855"/>
                </a:lnTo>
                <a:lnTo>
                  <a:pt x="119049" y="27127"/>
                </a:lnTo>
                <a:lnTo>
                  <a:pt x="82156" y="51384"/>
                </a:lnTo>
                <a:lnTo>
                  <a:pt x="51308" y="82296"/>
                </a:lnTo>
                <a:lnTo>
                  <a:pt x="27051" y="119341"/>
                </a:lnTo>
                <a:lnTo>
                  <a:pt x="9740" y="162217"/>
                </a:lnTo>
                <a:lnTo>
                  <a:pt x="1079" y="209410"/>
                </a:lnTo>
                <a:lnTo>
                  <a:pt x="0" y="234492"/>
                </a:lnTo>
                <a:lnTo>
                  <a:pt x="1079" y="259588"/>
                </a:lnTo>
                <a:lnTo>
                  <a:pt x="9740" y="306768"/>
                </a:lnTo>
                <a:lnTo>
                  <a:pt x="27051" y="349643"/>
                </a:lnTo>
                <a:lnTo>
                  <a:pt x="51308" y="386689"/>
                </a:lnTo>
                <a:lnTo>
                  <a:pt x="82156" y="417601"/>
                </a:lnTo>
                <a:lnTo>
                  <a:pt x="119049" y="441858"/>
                </a:lnTo>
                <a:lnTo>
                  <a:pt x="161493" y="459130"/>
                </a:lnTo>
                <a:lnTo>
                  <a:pt x="208445" y="467893"/>
                </a:lnTo>
                <a:lnTo>
                  <a:pt x="233514" y="468985"/>
                </a:lnTo>
                <a:lnTo>
                  <a:pt x="258597" y="467893"/>
                </a:lnTo>
                <a:lnTo>
                  <a:pt x="305549" y="459130"/>
                </a:lnTo>
                <a:lnTo>
                  <a:pt x="347992" y="441858"/>
                </a:lnTo>
                <a:lnTo>
                  <a:pt x="384810" y="417601"/>
                </a:lnTo>
                <a:lnTo>
                  <a:pt x="415645" y="386689"/>
                </a:lnTo>
                <a:lnTo>
                  <a:pt x="433705" y="360222"/>
                </a:lnTo>
                <a:lnTo>
                  <a:pt x="439902" y="349643"/>
                </a:lnTo>
                <a:lnTo>
                  <a:pt x="449478" y="328866"/>
                </a:lnTo>
                <a:lnTo>
                  <a:pt x="457212" y="306768"/>
                </a:lnTo>
                <a:lnTo>
                  <a:pt x="462699" y="283679"/>
                </a:lnTo>
                <a:lnTo>
                  <a:pt x="465950" y="259588"/>
                </a:lnTo>
                <a:lnTo>
                  <a:pt x="467029" y="234492"/>
                </a:lnTo>
                <a:close/>
              </a:path>
              <a:path w="980439" h="469264">
                <a:moveTo>
                  <a:pt x="980211" y="28790"/>
                </a:moveTo>
                <a:lnTo>
                  <a:pt x="847280" y="28790"/>
                </a:lnTo>
                <a:lnTo>
                  <a:pt x="736841" y="309041"/>
                </a:lnTo>
                <a:lnTo>
                  <a:pt x="730529" y="309041"/>
                </a:lnTo>
                <a:lnTo>
                  <a:pt x="620864" y="28790"/>
                </a:lnTo>
                <a:lnTo>
                  <a:pt x="486956" y="28790"/>
                </a:lnTo>
                <a:lnTo>
                  <a:pt x="674712" y="468985"/>
                </a:lnTo>
                <a:lnTo>
                  <a:pt x="790676" y="468985"/>
                </a:lnTo>
                <a:lnTo>
                  <a:pt x="980211" y="28790"/>
                </a:lnTo>
                <a:close/>
              </a:path>
            </a:pathLst>
          </a:custGeom>
          <a:solidFill>
            <a:srgbClr val="FFFFFF"/>
          </a:solidFill>
        </p:spPr>
        <p:txBody>
          <a:bodyPr wrap="square" lIns="0" tIns="0" rIns="0" bIns="0" rtlCol="0"/>
          <a:lstStyle/>
          <a:p>
            <a:endParaRPr/>
          </a:p>
        </p:txBody>
      </p:sp>
      <p:sp>
        <p:nvSpPr>
          <p:cNvPr id="15" name="object 5">
            <a:extLst>
              <a:ext uri="{FF2B5EF4-FFF2-40B4-BE49-F238E27FC236}">
                <a16:creationId xmlns:a16="http://schemas.microsoft.com/office/drawing/2014/main" id="{4ADC305E-E99B-5C6F-992C-E60AC38B73AE}"/>
              </a:ext>
            </a:extLst>
          </p:cNvPr>
          <p:cNvSpPr/>
          <p:nvPr/>
        </p:nvSpPr>
        <p:spPr>
          <a:xfrm>
            <a:off x="3047365" y="8729028"/>
            <a:ext cx="143510" cy="643255"/>
          </a:xfrm>
          <a:custGeom>
            <a:avLst/>
            <a:gdLst/>
            <a:ahLst/>
            <a:cxnLst/>
            <a:rect l="l" t="t" r="r" b="b"/>
            <a:pathLst>
              <a:path w="143510" h="643254">
                <a:moveTo>
                  <a:pt x="143217" y="0"/>
                </a:moveTo>
                <a:lnTo>
                  <a:pt x="0" y="0"/>
                </a:lnTo>
                <a:lnTo>
                  <a:pt x="0" y="643242"/>
                </a:lnTo>
                <a:lnTo>
                  <a:pt x="143217" y="643242"/>
                </a:lnTo>
                <a:lnTo>
                  <a:pt x="143217" y="0"/>
                </a:lnTo>
                <a:close/>
              </a:path>
            </a:pathLst>
          </a:custGeom>
          <a:solidFill>
            <a:srgbClr val="FFFFFF"/>
          </a:solidFill>
        </p:spPr>
        <p:txBody>
          <a:bodyPr wrap="square" lIns="0" tIns="0" rIns="0" bIns="0" rtlCol="0"/>
          <a:lstStyle/>
          <a:p>
            <a:endParaRPr/>
          </a:p>
        </p:txBody>
      </p:sp>
      <p:sp>
        <p:nvSpPr>
          <p:cNvPr id="16" name="object 6">
            <a:extLst>
              <a:ext uri="{FF2B5EF4-FFF2-40B4-BE49-F238E27FC236}">
                <a16:creationId xmlns:a16="http://schemas.microsoft.com/office/drawing/2014/main" id="{A645954E-522F-D1A1-B583-40FE6786F391}"/>
              </a:ext>
            </a:extLst>
          </p:cNvPr>
          <p:cNvSpPr/>
          <p:nvPr/>
        </p:nvSpPr>
        <p:spPr>
          <a:xfrm>
            <a:off x="3272790" y="8525993"/>
            <a:ext cx="143510" cy="846455"/>
          </a:xfrm>
          <a:custGeom>
            <a:avLst/>
            <a:gdLst/>
            <a:ahLst/>
            <a:cxnLst/>
            <a:rect l="l" t="t" r="r" b="b"/>
            <a:pathLst>
              <a:path w="143510" h="846454">
                <a:moveTo>
                  <a:pt x="143217" y="0"/>
                </a:moveTo>
                <a:lnTo>
                  <a:pt x="0" y="0"/>
                </a:lnTo>
                <a:lnTo>
                  <a:pt x="0" y="846277"/>
                </a:lnTo>
                <a:lnTo>
                  <a:pt x="143217" y="846277"/>
                </a:lnTo>
                <a:lnTo>
                  <a:pt x="143217" y="0"/>
                </a:lnTo>
                <a:close/>
              </a:path>
            </a:pathLst>
          </a:custGeom>
          <a:solidFill>
            <a:srgbClr val="FFFFFF"/>
          </a:solidFill>
        </p:spPr>
        <p:txBody>
          <a:bodyPr wrap="square" lIns="0" tIns="0" rIns="0" bIns="0" rtlCol="0"/>
          <a:lstStyle/>
          <a:p>
            <a:endParaRPr/>
          </a:p>
        </p:txBody>
      </p:sp>
      <p:sp>
        <p:nvSpPr>
          <p:cNvPr id="17" name="object 7">
            <a:extLst>
              <a:ext uri="{FF2B5EF4-FFF2-40B4-BE49-F238E27FC236}">
                <a16:creationId xmlns:a16="http://schemas.microsoft.com/office/drawing/2014/main" id="{8D83CC6E-B1D3-F31E-FAEE-33ACDDC3E1EA}"/>
              </a:ext>
            </a:extLst>
          </p:cNvPr>
          <p:cNvSpPr/>
          <p:nvPr/>
        </p:nvSpPr>
        <p:spPr>
          <a:xfrm>
            <a:off x="3723640" y="8133487"/>
            <a:ext cx="143510" cy="1238885"/>
          </a:xfrm>
          <a:custGeom>
            <a:avLst/>
            <a:gdLst/>
            <a:ahLst/>
            <a:cxnLst/>
            <a:rect l="l" t="t" r="r" b="b"/>
            <a:pathLst>
              <a:path w="143510" h="1238885">
                <a:moveTo>
                  <a:pt x="143217" y="0"/>
                </a:moveTo>
                <a:lnTo>
                  <a:pt x="0" y="0"/>
                </a:lnTo>
                <a:lnTo>
                  <a:pt x="0" y="1238783"/>
                </a:lnTo>
                <a:lnTo>
                  <a:pt x="143217" y="1238783"/>
                </a:lnTo>
                <a:lnTo>
                  <a:pt x="143217" y="0"/>
                </a:lnTo>
                <a:close/>
              </a:path>
            </a:pathLst>
          </a:custGeom>
          <a:solidFill>
            <a:srgbClr val="FFFFFF"/>
          </a:solidFill>
        </p:spPr>
        <p:txBody>
          <a:bodyPr wrap="square" lIns="0" tIns="0" rIns="0" bIns="0" rtlCol="0"/>
          <a:lstStyle/>
          <a:p>
            <a:endParaRPr/>
          </a:p>
        </p:txBody>
      </p:sp>
      <p:sp>
        <p:nvSpPr>
          <p:cNvPr id="19" name="object 8">
            <a:extLst>
              <a:ext uri="{FF2B5EF4-FFF2-40B4-BE49-F238E27FC236}">
                <a16:creationId xmlns:a16="http://schemas.microsoft.com/office/drawing/2014/main" id="{9CB192ED-54CD-67B0-80BA-68CA9EC9190A}"/>
              </a:ext>
            </a:extLst>
          </p:cNvPr>
          <p:cNvSpPr/>
          <p:nvPr/>
        </p:nvSpPr>
        <p:spPr>
          <a:xfrm>
            <a:off x="3498215" y="8322945"/>
            <a:ext cx="143510" cy="1049655"/>
          </a:xfrm>
          <a:custGeom>
            <a:avLst/>
            <a:gdLst/>
            <a:ahLst/>
            <a:cxnLst/>
            <a:rect l="l" t="t" r="r" b="b"/>
            <a:pathLst>
              <a:path w="143510" h="1049654">
                <a:moveTo>
                  <a:pt x="143217" y="0"/>
                </a:moveTo>
                <a:lnTo>
                  <a:pt x="0" y="0"/>
                </a:lnTo>
                <a:lnTo>
                  <a:pt x="0" y="1049324"/>
                </a:lnTo>
                <a:lnTo>
                  <a:pt x="143217" y="1049324"/>
                </a:lnTo>
                <a:lnTo>
                  <a:pt x="143217" y="0"/>
                </a:lnTo>
                <a:close/>
              </a:path>
            </a:pathLst>
          </a:custGeom>
          <a:solidFill>
            <a:srgbClr val="FFFFFF"/>
          </a:solidFill>
        </p:spPr>
        <p:txBody>
          <a:bodyPr wrap="square" lIns="0" tIns="0" rIns="0" bIns="0" rtlCol="0"/>
          <a:lstStyle/>
          <a:p>
            <a:endParaRPr/>
          </a:p>
        </p:txBody>
      </p:sp>
      <p:sp>
        <p:nvSpPr>
          <p:cNvPr id="20" name="object 9">
            <a:extLst>
              <a:ext uri="{FF2B5EF4-FFF2-40B4-BE49-F238E27FC236}">
                <a16:creationId xmlns:a16="http://schemas.microsoft.com/office/drawing/2014/main" id="{AA0901D6-2336-9C90-CB05-233D794F66EF}"/>
              </a:ext>
            </a:extLst>
          </p:cNvPr>
          <p:cNvSpPr/>
          <p:nvPr/>
        </p:nvSpPr>
        <p:spPr>
          <a:xfrm>
            <a:off x="266848" y="8743302"/>
            <a:ext cx="443865" cy="629285"/>
          </a:xfrm>
          <a:custGeom>
            <a:avLst/>
            <a:gdLst/>
            <a:ahLst/>
            <a:cxnLst/>
            <a:rect l="l" t="t" r="r" b="b"/>
            <a:pathLst>
              <a:path w="443864" h="629285">
                <a:moveTo>
                  <a:pt x="201955" y="180441"/>
                </a:moveTo>
                <a:lnTo>
                  <a:pt x="162521" y="184621"/>
                </a:lnTo>
                <a:lnTo>
                  <a:pt x="125031" y="197192"/>
                </a:lnTo>
                <a:lnTo>
                  <a:pt x="90644" y="217165"/>
                </a:lnTo>
                <a:lnTo>
                  <a:pt x="60553" y="243585"/>
                </a:lnTo>
                <a:lnTo>
                  <a:pt x="35552" y="276129"/>
                </a:lnTo>
                <a:lnTo>
                  <a:pt x="16370" y="314464"/>
                </a:lnTo>
                <a:lnTo>
                  <a:pt x="4094" y="357658"/>
                </a:lnTo>
                <a:lnTo>
                  <a:pt x="0" y="404710"/>
                </a:lnTo>
                <a:lnTo>
                  <a:pt x="1023" y="428716"/>
                </a:lnTo>
                <a:lnTo>
                  <a:pt x="9210" y="473821"/>
                </a:lnTo>
                <a:lnTo>
                  <a:pt x="25229" y="514823"/>
                </a:lnTo>
                <a:lnTo>
                  <a:pt x="47329" y="550275"/>
                </a:lnTo>
                <a:lnTo>
                  <a:pt x="75055" y="579830"/>
                </a:lnTo>
                <a:lnTo>
                  <a:pt x="107307" y="603024"/>
                </a:lnTo>
                <a:lnTo>
                  <a:pt x="143530" y="619537"/>
                </a:lnTo>
                <a:lnTo>
                  <a:pt x="181999" y="627918"/>
                </a:lnTo>
                <a:lnTo>
                  <a:pt x="201955" y="628967"/>
                </a:lnTo>
                <a:lnTo>
                  <a:pt x="225020" y="627786"/>
                </a:lnTo>
                <a:lnTo>
                  <a:pt x="265406" y="618342"/>
                </a:lnTo>
                <a:lnTo>
                  <a:pt x="311053" y="589233"/>
                </a:lnTo>
                <a:lnTo>
                  <a:pt x="330834" y="564527"/>
                </a:lnTo>
                <a:lnTo>
                  <a:pt x="443420" y="564527"/>
                </a:lnTo>
                <a:lnTo>
                  <a:pt x="443420" y="525017"/>
                </a:lnTo>
                <a:lnTo>
                  <a:pt x="225170" y="525017"/>
                </a:lnTo>
                <a:lnTo>
                  <a:pt x="214102" y="524480"/>
                </a:lnTo>
                <a:lnTo>
                  <a:pt x="172806" y="511690"/>
                </a:lnTo>
                <a:lnTo>
                  <a:pt x="139580" y="484197"/>
                </a:lnTo>
                <a:lnTo>
                  <a:pt x="117895" y="443038"/>
                </a:lnTo>
                <a:lnTo>
                  <a:pt x="112585" y="404710"/>
                </a:lnTo>
                <a:lnTo>
                  <a:pt x="113175" y="391287"/>
                </a:lnTo>
                <a:lnTo>
                  <a:pt x="127123" y="344126"/>
                </a:lnTo>
                <a:lnTo>
                  <a:pt x="154971" y="309746"/>
                </a:lnTo>
                <a:lnTo>
                  <a:pt x="192827" y="289229"/>
                </a:lnTo>
                <a:lnTo>
                  <a:pt x="225170" y="284391"/>
                </a:lnTo>
                <a:lnTo>
                  <a:pt x="443420" y="284391"/>
                </a:lnTo>
                <a:lnTo>
                  <a:pt x="443420" y="244881"/>
                </a:lnTo>
                <a:lnTo>
                  <a:pt x="330834" y="244881"/>
                </a:lnTo>
                <a:lnTo>
                  <a:pt x="322009" y="232048"/>
                </a:lnTo>
                <a:lnTo>
                  <a:pt x="311053" y="220179"/>
                </a:lnTo>
                <a:lnTo>
                  <a:pt x="265406" y="191066"/>
                </a:lnTo>
                <a:lnTo>
                  <a:pt x="225020" y="181622"/>
                </a:lnTo>
                <a:lnTo>
                  <a:pt x="201955" y="180441"/>
                </a:lnTo>
                <a:close/>
              </a:path>
              <a:path w="443864" h="629285">
                <a:moveTo>
                  <a:pt x="443420" y="564527"/>
                </a:moveTo>
                <a:lnTo>
                  <a:pt x="337680" y="564527"/>
                </a:lnTo>
                <a:lnTo>
                  <a:pt x="337680" y="615226"/>
                </a:lnTo>
                <a:lnTo>
                  <a:pt x="443420" y="615226"/>
                </a:lnTo>
                <a:lnTo>
                  <a:pt x="443420" y="564527"/>
                </a:lnTo>
                <a:close/>
              </a:path>
              <a:path w="443864" h="629285">
                <a:moveTo>
                  <a:pt x="443420" y="284391"/>
                </a:moveTo>
                <a:lnTo>
                  <a:pt x="225170" y="284391"/>
                </a:lnTo>
                <a:lnTo>
                  <a:pt x="236168" y="284902"/>
                </a:lnTo>
                <a:lnTo>
                  <a:pt x="246926" y="286437"/>
                </a:lnTo>
                <a:lnTo>
                  <a:pt x="286673" y="302569"/>
                </a:lnTo>
                <a:lnTo>
                  <a:pt x="317293" y="333381"/>
                </a:lnTo>
                <a:lnTo>
                  <a:pt x="335324" y="377847"/>
                </a:lnTo>
                <a:lnTo>
                  <a:pt x="337680" y="404710"/>
                </a:lnTo>
                <a:lnTo>
                  <a:pt x="337091" y="418515"/>
                </a:lnTo>
                <a:lnTo>
                  <a:pt x="323147" y="466143"/>
                </a:lnTo>
                <a:lnTo>
                  <a:pt x="295301" y="500485"/>
                </a:lnTo>
                <a:lnTo>
                  <a:pt x="257435" y="520415"/>
                </a:lnTo>
                <a:lnTo>
                  <a:pt x="225170" y="525017"/>
                </a:lnTo>
                <a:lnTo>
                  <a:pt x="443420" y="525017"/>
                </a:lnTo>
                <a:lnTo>
                  <a:pt x="443420" y="284391"/>
                </a:lnTo>
                <a:close/>
              </a:path>
              <a:path w="443864" h="629285">
                <a:moveTo>
                  <a:pt x="443420" y="0"/>
                </a:moveTo>
                <a:lnTo>
                  <a:pt x="330834" y="0"/>
                </a:lnTo>
                <a:lnTo>
                  <a:pt x="330886" y="185164"/>
                </a:lnTo>
                <a:lnTo>
                  <a:pt x="337680" y="244881"/>
                </a:lnTo>
                <a:lnTo>
                  <a:pt x="443420" y="244881"/>
                </a:lnTo>
                <a:lnTo>
                  <a:pt x="443420" y="0"/>
                </a:lnTo>
                <a:close/>
              </a:path>
            </a:pathLst>
          </a:custGeom>
          <a:solidFill>
            <a:srgbClr val="FFFFFF"/>
          </a:solidFill>
        </p:spPr>
        <p:txBody>
          <a:bodyPr wrap="square" lIns="0" tIns="0" rIns="0" bIns="0" rtlCol="0"/>
          <a:lstStyle/>
          <a:p>
            <a:endParaRPr/>
          </a:p>
        </p:txBody>
      </p:sp>
      <p:sp>
        <p:nvSpPr>
          <p:cNvPr id="21" name="object 10">
            <a:extLst>
              <a:ext uri="{FF2B5EF4-FFF2-40B4-BE49-F238E27FC236}">
                <a16:creationId xmlns:a16="http://schemas.microsoft.com/office/drawing/2014/main" id="{50322C61-86A5-E057-30A7-CF0D2E63E9BC}"/>
              </a:ext>
            </a:extLst>
          </p:cNvPr>
          <p:cNvSpPr/>
          <p:nvPr/>
        </p:nvSpPr>
        <p:spPr>
          <a:xfrm>
            <a:off x="797052" y="8750148"/>
            <a:ext cx="145415" cy="622300"/>
          </a:xfrm>
          <a:custGeom>
            <a:avLst/>
            <a:gdLst/>
            <a:ahLst/>
            <a:cxnLst/>
            <a:rect l="l" t="t" r="r" b="b"/>
            <a:pathLst>
              <a:path w="145414" h="622300">
                <a:moveTo>
                  <a:pt x="128879" y="201079"/>
                </a:moveTo>
                <a:lnTo>
                  <a:pt x="16294" y="201079"/>
                </a:lnTo>
                <a:lnTo>
                  <a:pt x="16294" y="622122"/>
                </a:lnTo>
                <a:lnTo>
                  <a:pt x="128879" y="622122"/>
                </a:lnTo>
                <a:lnTo>
                  <a:pt x="128879" y="201079"/>
                </a:lnTo>
                <a:close/>
              </a:path>
              <a:path w="145414" h="622300">
                <a:moveTo>
                  <a:pt x="72161" y="0"/>
                </a:moveTo>
                <a:lnTo>
                  <a:pt x="31789" y="12245"/>
                </a:lnTo>
                <a:lnTo>
                  <a:pt x="5587" y="43814"/>
                </a:lnTo>
                <a:lnTo>
                  <a:pt x="0" y="72161"/>
                </a:lnTo>
                <a:lnTo>
                  <a:pt x="342" y="79744"/>
                </a:lnTo>
                <a:lnTo>
                  <a:pt x="16375" y="118178"/>
                </a:lnTo>
                <a:lnTo>
                  <a:pt x="50998" y="141228"/>
                </a:lnTo>
                <a:lnTo>
                  <a:pt x="72161" y="144373"/>
                </a:lnTo>
                <a:lnTo>
                  <a:pt x="86673" y="143055"/>
                </a:lnTo>
                <a:lnTo>
                  <a:pt x="123698" y="123316"/>
                </a:lnTo>
                <a:lnTo>
                  <a:pt x="143888" y="86648"/>
                </a:lnTo>
                <a:lnTo>
                  <a:pt x="145237" y="72161"/>
                </a:lnTo>
                <a:lnTo>
                  <a:pt x="143888" y="57702"/>
                </a:lnTo>
                <a:lnTo>
                  <a:pt x="123698" y="21043"/>
                </a:lnTo>
                <a:lnTo>
                  <a:pt x="86673" y="1316"/>
                </a:lnTo>
                <a:lnTo>
                  <a:pt x="72161" y="0"/>
                </a:lnTo>
                <a:close/>
              </a:path>
            </a:pathLst>
          </a:custGeom>
          <a:solidFill>
            <a:srgbClr val="FFFFFF"/>
          </a:solidFill>
        </p:spPr>
        <p:txBody>
          <a:bodyPr wrap="square" lIns="0" tIns="0" rIns="0" bIns="0" rtlCol="0"/>
          <a:lstStyle/>
          <a:p>
            <a:endParaRPr/>
          </a:p>
        </p:txBody>
      </p:sp>
      <p:sp>
        <p:nvSpPr>
          <p:cNvPr id="22" name="object 11">
            <a:extLst>
              <a:ext uri="{FF2B5EF4-FFF2-40B4-BE49-F238E27FC236}">
                <a16:creationId xmlns:a16="http://schemas.microsoft.com/office/drawing/2014/main" id="{13EA2DD3-E0BB-EF27-51E4-306BD166689D}"/>
              </a:ext>
            </a:extLst>
          </p:cNvPr>
          <p:cNvSpPr/>
          <p:nvPr/>
        </p:nvSpPr>
        <p:spPr>
          <a:xfrm>
            <a:off x="2821025" y="8750148"/>
            <a:ext cx="145415" cy="622300"/>
          </a:xfrm>
          <a:custGeom>
            <a:avLst/>
            <a:gdLst/>
            <a:ahLst/>
            <a:cxnLst/>
            <a:rect l="l" t="t" r="r" b="b"/>
            <a:pathLst>
              <a:path w="145414" h="622300">
                <a:moveTo>
                  <a:pt x="128866" y="201079"/>
                </a:moveTo>
                <a:lnTo>
                  <a:pt x="16281" y="201079"/>
                </a:lnTo>
                <a:lnTo>
                  <a:pt x="16281" y="622122"/>
                </a:lnTo>
                <a:lnTo>
                  <a:pt x="128866" y="622122"/>
                </a:lnTo>
                <a:lnTo>
                  <a:pt x="128866" y="201079"/>
                </a:lnTo>
                <a:close/>
              </a:path>
              <a:path w="145414" h="622300">
                <a:moveTo>
                  <a:pt x="72161" y="0"/>
                </a:moveTo>
                <a:lnTo>
                  <a:pt x="31784" y="12245"/>
                </a:lnTo>
                <a:lnTo>
                  <a:pt x="5587" y="43814"/>
                </a:lnTo>
                <a:lnTo>
                  <a:pt x="0" y="72161"/>
                </a:lnTo>
                <a:lnTo>
                  <a:pt x="342" y="79744"/>
                </a:lnTo>
                <a:lnTo>
                  <a:pt x="16375" y="118178"/>
                </a:lnTo>
                <a:lnTo>
                  <a:pt x="50998" y="141228"/>
                </a:lnTo>
                <a:lnTo>
                  <a:pt x="72161" y="144373"/>
                </a:lnTo>
                <a:lnTo>
                  <a:pt x="86673" y="143055"/>
                </a:lnTo>
                <a:lnTo>
                  <a:pt x="123698" y="123316"/>
                </a:lnTo>
                <a:lnTo>
                  <a:pt x="143888" y="86648"/>
                </a:lnTo>
                <a:lnTo>
                  <a:pt x="145237" y="72161"/>
                </a:lnTo>
                <a:lnTo>
                  <a:pt x="143888" y="57702"/>
                </a:lnTo>
                <a:lnTo>
                  <a:pt x="123698" y="21043"/>
                </a:lnTo>
                <a:lnTo>
                  <a:pt x="86673" y="1316"/>
                </a:lnTo>
                <a:lnTo>
                  <a:pt x="72161" y="0"/>
                </a:lnTo>
                <a:close/>
              </a:path>
            </a:pathLst>
          </a:custGeom>
          <a:solidFill>
            <a:srgbClr val="FFFFFF"/>
          </a:solidFill>
        </p:spPr>
        <p:txBody>
          <a:bodyPr wrap="square" lIns="0" tIns="0" rIns="0" bIns="0" rtlCol="0"/>
          <a:lstStyle/>
          <a:p>
            <a:endParaRPr/>
          </a:p>
        </p:txBody>
      </p:sp>
      <p:sp>
        <p:nvSpPr>
          <p:cNvPr id="5" name="TextBox 4">
            <a:extLst>
              <a:ext uri="{FF2B5EF4-FFF2-40B4-BE49-F238E27FC236}">
                <a16:creationId xmlns:a16="http://schemas.microsoft.com/office/drawing/2014/main" id="{FABFEDF4-BA8F-8BC7-C705-4947FDE06706}"/>
              </a:ext>
            </a:extLst>
          </p:cNvPr>
          <p:cNvSpPr txBox="1"/>
          <p:nvPr/>
        </p:nvSpPr>
        <p:spPr>
          <a:xfrm>
            <a:off x="537766" y="407517"/>
            <a:ext cx="6320234" cy="400110"/>
          </a:xfrm>
          <a:prstGeom prst="rect">
            <a:avLst/>
          </a:prstGeom>
          <a:noFill/>
        </p:spPr>
        <p:txBody>
          <a:bodyPr wrap="square">
            <a:spAutoFit/>
          </a:bodyPr>
          <a:lstStyle/>
          <a:p>
            <a:r>
              <a:rPr lang="en-US" sz="2000" b="1" dirty="0">
                <a:solidFill>
                  <a:schemeClr val="bg1"/>
                </a:solidFill>
                <a:latin typeface="Söhne"/>
              </a:rPr>
              <a:t>Machine Learning Models</a:t>
            </a:r>
            <a:endParaRPr lang="en-US" sz="2000" b="1" dirty="0">
              <a:solidFill>
                <a:schemeClr val="bg1"/>
              </a:solidFill>
            </a:endParaRPr>
          </a:p>
        </p:txBody>
      </p:sp>
      <p:sp>
        <p:nvSpPr>
          <p:cNvPr id="6" name="TextBox 5">
            <a:extLst>
              <a:ext uri="{FF2B5EF4-FFF2-40B4-BE49-F238E27FC236}">
                <a16:creationId xmlns:a16="http://schemas.microsoft.com/office/drawing/2014/main" id="{A0F09497-5DC3-5F49-B550-269F53CA2B80}"/>
              </a:ext>
            </a:extLst>
          </p:cNvPr>
          <p:cNvSpPr txBox="1"/>
          <p:nvPr/>
        </p:nvSpPr>
        <p:spPr>
          <a:xfrm>
            <a:off x="266848" y="1946184"/>
            <a:ext cx="7238704" cy="6969216"/>
          </a:xfrm>
          <a:prstGeom prst="rect">
            <a:avLst/>
          </a:prstGeom>
          <a:noFill/>
        </p:spPr>
        <p:txBody>
          <a:bodyPr wrap="square" rtlCol="0">
            <a:spAutoFit/>
          </a:bodyPr>
          <a:lstStyle/>
          <a:p>
            <a:pPr marL="285750" marR="0" indent="-285750" algn="just">
              <a:spcBef>
                <a:spcPts val="0"/>
              </a:spcBef>
              <a:spcAft>
                <a:spcPts val="1500"/>
              </a:spcAft>
              <a:buFont typeface="Arial" panose="020B0604020202020204" pitchFamily="34" charset="0"/>
              <a:buChar char="•"/>
            </a:pPr>
            <a:r>
              <a:rPr lang="en-US" sz="1800" dirty="0" err="1">
                <a:solidFill>
                  <a:schemeClr val="bg1"/>
                </a:solidFill>
                <a:effectLst/>
                <a:latin typeface="Segoe UI" panose="020B0502040204020203" pitchFamily="34" charset="0"/>
                <a:ea typeface="Times New Roman" panose="02020603050405020304" pitchFamily="18" charset="0"/>
              </a:rPr>
              <a:t>XGBoost</a:t>
            </a:r>
            <a:r>
              <a:rPr lang="en-US" sz="1800" dirty="0">
                <a:solidFill>
                  <a:schemeClr val="bg1"/>
                </a:solidFill>
                <a:effectLst/>
                <a:latin typeface="Segoe UI" panose="020B0502040204020203" pitchFamily="34" charset="0"/>
                <a:ea typeface="Times New Roman" panose="02020603050405020304" pitchFamily="18" charset="0"/>
              </a:rPr>
              <a:t> </a:t>
            </a:r>
            <a:r>
              <a:rPr lang="en-US" sz="1800" dirty="0">
                <a:solidFill>
                  <a:schemeClr val="bg1"/>
                </a:solidFill>
                <a:effectLst/>
                <a:latin typeface="Segoe UI" panose="020B0502040204020203" pitchFamily="34" charset="0"/>
                <a:ea typeface="Times New Roman" panose="02020603050405020304" pitchFamily="18" charset="0"/>
                <a:sym typeface="Wingdings" panose="05000000000000000000" pitchFamily="2" charset="2"/>
              </a:rPr>
              <a:t> </a:t>
            </a:r>
            <a:r>
              <a:rPr lang="en-US" sz="1800" dirty="0">
                <a:solidFill>
                  <a:schemeClr val="bg1"/>
                </a:solidFill>
                <a:effectLst/>
                <a:latin typeface="Segoe UI" panose="020B0502040204020203" pitchFamily="34" charset="0"/>
                <a:ea typeface="Times New Roman" panose="02020603050405020304" pitchFamily="18" charset="0"/>
              </a:rPr>
              <a:t>performed better than the other 2 </a:t>
            </a:r>
          </a:p>
          <a:p>
            <a:pPr marL="285750" marR="0" indent="-285750" algn="just">
              <a:spcBef>
                <a:spcPts val="0"/>
              </a:spcBef>
              <a:spcAft>
                <a:spcPts val="1500"/>
              </a:spcAft>
              <a:buFont typeface="Arial" panose="020B0604020202020204" pitchFamily="34" charset="0"/>
              <a:buChar char="•"/>
            </a:pPr>
            <a:r>
              <a:rPr lang="en-US" sz="1800" dirty="0">
                <a:solidFill>
                  <a:schemeClr val="bg1"/>
                </a:solidFill>
                <a:effectLst/>
                <a:latin typeface="Segoe UI" panose="020B0502040204020203" pitchFamily="34" charset="0"/>
                <a:ea typeface="Times New Roman" panose="02020603050405020304" pitchFamily="18" charset="0"/>
              </a:rPr>
              <a:t>It's always important to evaluate a model using multiple metrics</a:t>
            </a:r>
          </a:p>
          <a:p>
            <a:pPr marL="285750" marR="0" indent="-285750" algn="just">
              <a:spcBef>
                <a:spcPts val="0"/>
              </a:spcBef>
              <a:spcAft>
                <a:spcPts val="1500"/>
              </a:spcAft>
              <a:buFont typeface="Arial" panose="020B0604020202020204" pitchFamily="34" charset="0"/>
              <a:buChar char="•"/>
            </a:pPr>
            <a:r>
              <a:rPr lang="en-US" dirty="0">
                <a:solidFill>
                  <a:schemeClr val="bg1"/>
                </a:solidFill>
                <a:latin typeface="Segoe UI" panose="020B0502040204020203" pitchFamily="34" charset="0"/>
                <a:ea typeface="Times New Roman" panose="02020603050405020304" pitchFamily="18" charset="0"/>
              </a:rPr>
              <a:t>C</a:t>
            </a:r>
            <a:r>
              <a:rPr lang="en-US" sz="1800" dirty="0">
                <a:solidFill>
                  <a:schemeClr val="bg1"/>
                </a:solidFill>
                <a:effectLst/>
                <a:latin typeface="Segoe UI" panose="020B0502040204020203" pitchFamily="34" charset="0"/>
                <a:ea typeface="Times New Roman" panose="02020603050405020304" pitchFamily="18" charset="0"/>
              </a:rPr>
              <a:t>ompare the results between models </a:t>
            </a:r>
            <a:r>
              <a:rPr lang="en-US" sz="1800" dirty="0">
                <a:solidFill>
                  <a:schemeClr val="bg1"/>
                </a:solidFill>
                <a:effectLst/>
                <a:latin typeface="Segoe UI" panose="020B0502040204020203" pitchFamily="34" charset="0"/>
                <a:ea typeface="Times New Roman" panose="02020603050405020304" pitchFamily="18" charset="0"/>
                <a:sym typeface="Wingdings" panose="05000000000000000000" pitchFamily="2" charset="2"/>
              </a:rPr>
              <a:t> most suitable for your needs</a:t>
            </a:r>
          </a:p>
          <a:p>
            <a:pPr marL="342900" marR="0" lvl="0" indent="-342900" algn="just">
              <a:lnSpc>
                <a:spcPct val="107000"/>
              </a:lnSpc>
              <a:spcBef>
                <a:spcPts val="0"/>
              </a:spcBef>
              <a:spcAft>
                <a:spcPts val="0"/>
              </a:spcAft>
              <a:buSzPts val="1000"/>
              <a:buFont typeface="Symbol" panose="05050102010706020507" pitchFamily="18" charset="2"/>
              <a:buChar char=""/>
              <a:tabLst>
                <a:tab pos="457200" algn="l"/>
              </a:tabLst>
            </a:pPr>
            <a:r>
              <a:rPr lang="en-US" dirty="0">
                <a:solidFill>
                  <a:schemeClr val="bg1"/>
                </a:solidFill>
                <a:latin typeface="Segoe UI" panose="020B0502040204020203" pitchFamily="34" charset="0"/>
              </a:rPr>
              <a:t>A lower mean squared error (MSE) indicates better performance, and your model achieved an MSE of 105.99, which suggests that it is making relatively accurate predictions.</a:t>
            </a:r>
          </a:p>
          <a:p>
            <a:pPr marL="342900" marR="0" lvl="0" indent="-342900" algn="just">
              <a:lnSpc>
                <a:spcPct val="107000"/>
              </a:lnSpc>
              <a:spcBef>
                <a:spcPts val="0"/>
              </a:spcBef>
              <a:spcAft>
                <a:spcPts val="0"/>
              </a:spcAft>
              <a:buSzPts val="1000"/>
              <a:buFont typeface="Symbol" panose="05050102010706020507" pitchFamily="18" charset="2"/>
              <a:buChar char=""/>
              <a:tabLst>
                <a:tab pos="457200" algn="l"/>
              </a:tabLst>
            </a:pPr>
            <a:endParaRPr lang="en-US" dirty="0">
              <a:solidFill>
                <a:schemeClr val="bg1"/>
              </a:solidFill>
              <a:latin typeface="Segoe UI" panose="020B0502040204020203" pitchFamily="34" charset="0"/>
            </a:endParaRPr>
          </a:p>
          <a:p>
            <a:pPr marL="342900" marR="0" lvl="0" indent="-342900" algn="just">
              <a:lnSpc>
                <a:spcPct val="107000"/>
              </a:lnSpc>
              <a:spcBef>
                <a:spcPts val="0"/>
              </a:spcBef>
              <a:spcAft>
                <a:spcPts val="0"/>
              </a:spcAft>
              <a:buSzPts val="1000"/>
              <a:buFont typeface="Symbol" panose="05050102010706020507" pitchFamily="18" charset="2"/>
              <a:buChar char=""/>
              <a:tabLst>
                <a:tab pos="457200" algn="l"/>
              </a:tabLst>
            </a:pPr>
            <a:r>
              <a:rPr lang="en-US" dirty="0">
                <a:solidFill>
                  <a:schemeClr val="bg1"/>
                </a:solidFill>
                <a:latin typeface="Segoe UI" panose="020B0502040204020203" pitchFamily="34" charset="0"/>
              </a:rPr>
              <a:t>RMSE: The root mean squared error  = 10.29, indicates that, on average, the model's predictions are within +/- 10.29 units of the actual target values.</a:t>
            </a:r>
          </a:p>
          <a:p>
            <a:pPr marL="342900" marR="0" lvl="0" indent="-342900" algn="just">
              <a:lnSpc>
                <a:spcPct val="107000"/>
              </a:lnSpc>
              <a:spcBef>
                <a:spcPts val="0"/>
              </a:spcBef>
              <a:spcAft>
                <a:spcPts val="0"/>
              </a:spcAft>
              <a:buSzPts val="1000"/>
              <a:buFont typeface="Symbol" panose="05050102010706020507" pitchFamily="18" charset="2"/>
              <a:buChar char=""/>
              <a:tabLst>
                <a:tab pos="457200" algn="l"/>
              </a:tabLst>
            </a:pPr>
            <a:endParaRPr lang="en-US" dirty="0">
              <a:solidFill>
                <a:schemeClr val="bg1"/>
              </a:solidFill>
              <a:latin typeface="Segoe UI" panose="020B0502040204020203" pitchFamily="34" charset="0"/>
            </a:endParaRPr>
          </a:p>
          <a:p>
            <a:pPr marL="342900" marR="0" lvl="0" indent="-342900" algn="just">
              <a:lnSpc>
                <a:spcPct val="107000"/>
              </a:lnSpc>
              <a:spcBef>
                <a:spcPts val="0"/>
              </a:spcBef>
              <a:spcAft>
                <a:spcPts val="0"/>
              </a:spcAft>
              <a:buSzPts val="1000"/>
              <a:buFont typeface="Symbol" panose="05050102010706020507" pitchFamily="18" charset="2"/>
              <a:buChar char=""/>
              <a:tabLst>
                <a:tab pos="457200" algn="l"/>
              </a:tabLst>
            </a:pPr>
            <a:r>
              <a:rPr lang="en-US" dirty="0">
                <a:solidFill>
                  <a:schemeClr val="bg1"/>
                </a:solidFill>
                <a:latin typeface="Segoe UI" panose="020B0502040204020203" pitchFamily="34" charset="0"/>
              </a:rPr>
              <a:t>The R-squared (or coefficient of determination) = 0 indicates that the model's predictions are no better than the baseline, while an R-squared of 1 indicates perfect fit. In this case. T</a:t>
            </a:r>
          </a:p>
          <a:p>
            <a:pPr marL="342900" marR="0" lvl="0" indent="-342900" algn="just">
              <a:lnSpc>
                <a:spcPct val="107000"/>
              </a:lnSpc>
              <a:spcBef>
                <a:spcPts val="0"/>
              </a:spcBef>
              <a:spcAft>
                <a:spcPts val="0"/>
              </a:spcAft>
              <a:buSzPts val="1000"/>
              <a:buFont typeface="Symbol" panose="05050102010706020507" pitchFamily="18" charset="2"/>
              <a:buChar char=""/>
              <a:tabLst>
                <a:tab pos="457200" algn="l"/>
              </a:tabLst>
            </a:pPr>
            <a:endParaRPr lang="en-US" dirty="0">
              <a:solidFill>
                <a:schemeClr val="bg1"/>
              </a:solidFill>
              <a:latin typeface="Segoe UI" panose="020B0502040204020203" pitchFamily="34" charset="0"/>
            </a:endParaRPr>
          </a:p>
          <a:p>
            <a:pPr marL="342900" marR="0" lvl="0" indent="-342900" algn="just">
              <a:lnSpc>
                <a:spcPct val="107000"/>
              </a:lnSpc>
              <a:spcBef>
                <a:spcPts val="0"/>
              </a:spcBef>
              <a:spcAft>
                <a:spcPts val="0"/>
              </a:spcAft>
              <a:buSzPts val="1000"/>
              <a:buFont typeface="Symbol" panose="05050102010706020507" pitchFamily="18" charset="2"/>
              <a:buChar char=""/>
              <a:tabLst>
                <a:tab pos="457200" algn="l"/>
              </a:tabLst>
            </a:pPr>
            <a:r>
              <a:rPr lang="en-US" dirty="0">
                <a:solidFill>
                  <a:schemeClr val="bg1"/>
                </a:solidFill>
                <a:latin typeface="Segoe UI" panose="020B0502040204020203" pitchFamily="34" charset="0"/>
              </a:rPr>
              <a:t>Our model achieved an R-squared of 0.74, which suggests that it explains a significant portion of the variation in the target variable beyond what the baseline model could capture.</a:t>
            </a:r>
          </a:p>
          <a:p>
            <a:pPr marL="0" marR="0" algn="just">
              <a:spcBef>
                <a:spcPts val="1500"/>
              </a:spcBef>
              <a:spcAft>
                <a:spcPts val="0"/>
              </a:spcAft>
            </a:pPr>
            <a:endParaRPr lang="en-US" sz="1800" dirty="0">
              <a:solidFill>
                <a:schemeClr val="bg1"/>
              </a:solidFill>
              <a:effectLst/>
              <a:latin typeface="Times New Roman" panose="02020603050405020304" pitchFamily="18" charset="0"/>
              <a:ea typeface="Times New Roman" panose="02020603050405020304" pitchFamily="18" charset="0"/>
            </a:endParaRPr>
          </a:p>
          <a:p>
            <a:pPr algn="just"/>
            <a:endParaRPr lang="en-US" dirty="0">
              <a:solidFill>
                <a:schemeClr val="bg1"/>
              </a:solidFill>
            </a:endParaRPr>
          </a:p>
        </p:txBody>
      </p:sp>
    </p:spTree>
    <p:extLst>
      <p:ext uri="{BB962C8B-B14F-4D97-AF65-F5344CB8AC3E}">
        <p14:creationId xmlns:p14="http://schemas.microsoft.com/office/powerpoint/2010/main" val="20093109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FE939F0F-11D6-737A-D15D-ECC9A2957ED9}"/>
              </a:ext>
            </a:extLst>
          </p:cNvPr>
          <p:cNvSpPr/>
          <p:nvPr/>
        </p:nvSpPr>
        <p:spPr>
          <a:xfrm>
            <a:off x="0" y="-130628"/>
            <a:ext cx="7772400" cy="10189028"/>
          </a:xfrm>
          <a:custGeom>
            <a:avLst/>
            <a:gdLst/>
            <a:ahLst/>
            <a:cxnLst/>
            <a:rect l="l" t="t" r="r" b="b"/>
            <a:pathLst>
              <a:path w="7772400" h="8978900">
                <a:moveTo>
                  <a:pt x="0" y="8978404"/>
                </a:moveTo>
                <a:lnTo>
                  <a:pt x="7772400" y="8978404"/>
                </a:lnTo>
                <a:lnTo>
                  <a:pt x="7772400" y="0"/>
                </a:lnTo>
                <a:lnTo>
                  <a:pt x="0" y="0"/>
                </a:lnTo>
                <a:lnTo>
                  <a:pt x="0" y="8978404"/>
                </a:lnTo>
                <a:close/>
              </a:path>
            </a:pathLst>
          </a:custGeom>
          <a:solidFill>
            <a:srgbClr val="0067A2"/>
          </a:solidFill>
        </p:spPr>
        <p:txBody>
          <a:bodyPr wrap="square" lIns="0" tIns="0" rIns="0" bIns="0" rtlCol="0"/>
          <a:lstStyle/>
          <a:p>
            <a:endParaRPr lang="en-US"/>
          </a:p>
        </p:txBody>
      </p:sp>
      <p:sp>
        <p:nvSpPr>
          <p:cNvPr id="18" name="TextBox 17">
            <a:extLst>
              <a:ext uri="{FF2B5EF4-FFF2-40B4-BE49-F238E27FC236}">
                <a16:creationId xmlns:a16="http://schemas.microsoft.com/office/drawing/2014/main" id="{A0DDCCE0-8DAB-D2C4-7D28-8B6634B77646}"/>
              </a:ext>
            </a:extLst>
          </p:cNvPr>
          <p:cNvSpPr txBox="1"/>
          <p:nvPr/>
        </p:nvSpPr>
        <p:spPr>
          <a:xfrm>
            <a:off x="148590" y="985980"/>
            <a:ext cx="6248400" cy="1200329"/>
          </a:xfrm>
          <a:prstGeom prst="rect">
            <a:avLst/>
          </a:prstGeom>
          <a:noFill/>
        </p:spPr>
        <p:txBody>
          <a:bodyPr wrap="square" rtlCol="0">
            <a:spAutoFit/>
          </a:bodyPr>
          <a:lstStyle/>
          <a:p>
            <a:pPr lvl="1"/>
            <a:r>
              <a:rPr lang="en-US" b="1" dirty="0">
                <a:solidFill>
                  <a:schemeClr val="bg1"/>
                </a:solidFill>
              </a:rPr>
              <a:t>Result of testing the model</a:t>
            </a:r>
          </a:p>
          <a:p>
            <a:pPr marL="800100" lvl="1" indent="-342900">
              <a:buFont typeface="+mj-lt"/>
              <a:buAutoNum type="arabicPeriod"/>
            </a:pPr>
            <a:endParaRPr lang="en-US" dirty="0">
              <a:solidFill>
                <a:schemeClr val="bg1"/>
              </a:solidFill>
              <a:latin typeface="Söhne"/>
            </a:endParaRPr>
          </a:p>
          <a:p>
            <a:pPr marL="800100" lvl="1" indent="-342900">
              <a:buFont typeface="+mj-lt"/>
              <a:buAutoNum type="arabicPeriod"/>
            </a:pPr>
            <a:endParaRPr lang="en-US" dirty="0">
              <a:solidFill>
                <a:schemeClr val="bg1"/>
              </a:solidFill>
              <a:latin typeface="Söhne"/>
            </a:endParaRPr>
          </a:p>
          <a:p>
            <a:pPr marL="800100" lvl="1" indent="-342900">
              <a:buFont typeface="+mj-lt"/>
              <a:buAutoNum type="arabicPeriod"/>
            </a:pPr>
            <a:endParaRPr lang="es-ES" dirty="0">
              <a:solidFill>
                <a:schemeClr val="bg1"/>
              </a:solidFill>
              <a:latin typeface="Söhne"/>
            </a:endParaRPr>
          </a:p>
        </p:txBody>
      </p:sp>
      <p:sp>
        <p:nvSpPr>
          <p:cNvPr id="13" name="object 3">
            <a:extLst>
              <a:ext uri="{FF2B5EF4-FFF2-40B4-BE49-F238E27FC236}">
                <a16:creationId xmlns:a16="http://schemas.microsoft.com/office/drawing/2014/main" id="{47D362A4-A3CA-38D8-11F1-9C7542D5DA35}"/>
              </a:ext>
            </a:extLst>
          </p:cNvPr>
          <p:cNvSpPr/>
          <p:nvPr/>
        </p:nvSpPr>
        <p:spPr>
          <a:xfrm>
            <a:off x="1028114" y="8917667"/>
            <a:ext cx="694055" cy="454659"/>
          </a:xfrm>
          <a:custGeom>
            <a:avLst/>
            <a:gdLst/>
            <a:ahLst/>
            <a:cxnLst/>
            <a:rect l="l" t="t" r="r" b="b"/>
            <a:pathLst>
              <a:path w="694054" h="454660">
                <a:moveTo>
                  <a:pt x="535457" y="0"/>
                </a:moveTo>
                <a:lnTo>
                  <a:pt x="485613" y="5978"/>
                </a:lnTo>
                <a:lnTo>
                  <a:pt x="443750" y="23863"/>
                </a:lnTo>
                <a:lnTo>
                  <a:pt x="410344" y="50038"/>
                </a:lnTo>
                <a:lnTo>
                  <a:pt x="385368" y="80860"/>
                </a:lnTo>
                <a:lnTo>
                  <a:pt x="377013" y="64462"/>
                </a:lnTo>
                <a:lnTo>
                  <a:pt x="336854" y="23380"/>
                </a:lnTo>
                <a:lnTo>
                  <a:pt x="298719" y="5846"/>
                </a:lnTo>
                <a:lnTo>
                  <a:pt x="252450" y="0"/>
                </a:lnTo>
                <a:lnTo>
                  <a:pt x="231330" y="1240"/>
                </a:lnTo>
                <a:lnTo>
                  <a:pt x="191982" y="11154"/>
                </a:lnTo>
                <a:lnTo>
                  <a:pt x="156957" y="30457"/>
                </a:lnTo>
                <a:lnTo>
                  <a:pt x="128989" y="56489"/>
                </a:lnTo>
                <a:lnTo>
                  <a:pt x="117741" y="71894"/>
                </a:lnTo>
                <a:lnTo>
                  <a:pt x="110439" y="71894"/>
                </a:lnTo>
                <a:lnTo>
                  <a:pt x="110439" y="14401"/>
                </a:lnTo>
                <a:lnTo>
                  <a:pt x="0" y="14401"/>
                </a:lnTo>
                <a:lnTo>
                  <a:pt x="0" y="454596"/>
                </a:lnTo>
                <a:lnTo>
                  <a:pt x="117741" y="454596"/>
                </a:lnTo>
                <a:lnTo>
                  <a:pt x="117741" y="240817"/>
                </a:lnTo>
                <a:lnTo>
                  <a:pt x="118117" y="227118"/>
                </a:lnTo>
                <a:lnTo>
                  <a:pt x="124053" y="188645"/>
                </a:lnTo>
                <a:lnTo>
                  <a:pt x="141998" y="146939"/>
                </a:lnTo>
                <a:lnTo>
                  <a:pt x="170789" y="119024"/>
                </a:lnTo>
                <a:lnTo>
                  <a:pt x="210235" y="108775"/>
                </a:lnTo>
                <a:lnTo>
                  <a:pt x="244031" y="114379"/>
                </a:lnTo>
                <a:lnTo>
                  <a:pt x="268197" y="131205"/>
                </a:lnTo>
                <a:lnTo>
                  <a:pt x="282710" y="159272"/>
                </a:lnTo>
                <a:lnTo>
                  <a:pt x="287553" y="198602"/>
                </a:lnTo>
                <a:lnTo>
                  <a:pt x="287553" y="454596"/>
                </a:lnTo>
                <a:lnTo>
                  <a:pt x="405091" y="454596"/>
                </a:lnTo>
                <a:lnTo>
                  <a:pt x="405091" y="240817"/>
                </a:lnTo>
                <a:lnTo>
                  <a:pt x="405533" y="227118"/>
                </a:lnTo>
                <a:lnTo>
                  <a:pt x="412000" y="188645"/>
                </a:lnTo>
                <a:lnTo>
                  <a:pt x="430733" y="146939"/>
                </a:lnTo>
                <a:lnTo>
                  <a:pt x="460908" y="119024"/>
                </a:lnTo>
                <a:lnTo>
                  <a:pt x="502132" y="108775"/>
                </a:lnTo>
                <a:lnTo>
                  <a:pt x="534371" y="114379"/>
                </a:lnTo>
                <a:lnTo>
                  <a:pt x="557425" y="131205"/>
                </a:lnTo>
                <a:lnTo>
                  <a:pt x="571273" y="159272"/>
                </a:lnTo>
                <a:lnTo>
                  <a:pt x="575894" y="198602"/>
                </a:lnTo>
                <a:lnTo>
                  <a:pt x="575894" y="454596"/>
                </a:lnTo>
                <a:lnTo>
                  <a:pt x="693635" y="454596"/>
                </a:lnTo>
                <a:lnTo>
                  <a:pt x="693635" y="177012"/>
                </a:lnTo>
                <a:lnTo>
                  <a:pt x="693010" y="158060"/>
                </a:lnTo>
                <a:lnTo>
                  <a:pt x="683768" y="105613"/>
                </a:lnTo>
                <a:lnTo>
                  <a:pt x="663520" y="61682"/>
                </a:lnTo>
                <a:lnTo>
                  <a:pt x="632517" y="28628"/>
                </a:lnTo>
                <a:lnTo>
                  <a:pt x="590012" y="7324"/>
                </a:lnTo>
                <a:lnTo>
                  <a:pt x="555025" y="814"/>
                </a:lnTo>
                <a:lnTo>
                  <a:pt x="535457" y="0"/>
                </a:lnTo>
                <a:close/>
              </a:path>
            </a:pathLst>
          </a:custGeom>
          <a:solidFill>
            <a:srgbClr val="FFFFFF"/>
          </a:solidFill>
        </p:spPr>
        <p:txBody>
          <a:bodyPr wrap="square" lIns="0" tIns="0" rIns="0" bIns="0" rtlCol="0"/>
          <a:lstStyle/>
          <a:p>
            <a:endParaRPr/>
          </a:p>
        </p:txBody>
      </p:sp>
      <p:sp>
        <p:nvSpPr>
          <p:cNvPr id="14" name="object 4">
            <a:extLst>
              <a:ext uri="{FF2B5EF4-FFF2-40B4-BE49-F238E27FC236}">
                <a16:creationId xmlns:a16="http://schemas.microsoft.com/office/drawing/2014/main" id="{896144AD-7B08-7937-BD3D-363A35B491BE}"/>
              </a:ext>
            </a:extLst>
          </p:cNvPr>
          <p:cNvSpPr/>
          <p:nvPr/>
        </p:nvSpPr>
        <p:spPr>
          <a:xfrm>
            <a:off x="1793519" y="8903284"/>
            <a:ext cx="980440" cy="469265"/>
          </a:xfrm>
          <a:custGeom>
            <a:avLst/>
            <a:gdLst/>
            <a:ahLst/>
            <a:cxnLst/>
            <a:rect l="l" t="t" r="r" b="b"/>
            <a:pathLst>
              <a:path w="980439" h="469264">
                <a:moveTo>
                  <a:pt x="467029" y="234492"/>
                </a:moveTo>
                <a:lnTo>
                  <a:pt x="462699" y="185318"/>
                </a:lnTo>
                <a:lnTo>
                  <a:pt x="449478" y="140119"/>
                </a:lnTo>
                <a:lnTo>
                  <a:pt x="433705" y="108762"/>
                </a:lnTo>
                <a:lnTo>
                  <a:pt x="428625" y="100063"/>
                </a:lnTo>
                <a:lnTo>
                  <a:pt x="400951" y="66065"/>
                </a:lnTo>
                <a:lnTo>
                  <a:pt x="367131" y="38404"/>
                </a:lnTo>
                <a:lnTo>
                  <a:pt x="349288" y="27901"/>
                </a:lnTo>
                <a:lnTo>
                  <a:pt x="349288" y="234492"/>
                </a:lnTo>
                <a:lnTo>
                  <a:pt x="348729" y="248907"/>
                </a:lnTo>
                <a:lnTo>
                  <a:pt x="340017" y="287540"/>
                </a:lnTo>
                <a:lnTo>
                  <a:pt x="314375" y="326986"/>
                </a:lnTo>
                <a:lnTo>
                  <a:pt x="277101" y="351739"/>
                </a:lnTo>
                <a:lnTo>
                  <a:pt x="233514" y="360222"/>
                </a:lnTo>
                <a:lnTo>
                  <a:pt x="221983" y="359702"/>
                </a:lnTo>
                <a:lnTo>
                  <a:pt x="179476" y="346989"/>
                </a:lnTo>
                <a:lnTo>
                  <a:pt x="144970" y="318477"/>
                </a:lnTo>
                <a:lnTo>
                  <a:pt x="122872" y="275463"/>
                </a:lnTo>
                <a:lnTo>
                  <a:pt x="117551" y="234492"/>
                </a:lnTo>
                <a:lnTo>
                  <a:pt x="118148" y="220091"/>
                </a:lnTo>
                <a:lnTo>
                  <a:pt x="127012" y="181533"/>
                </a:lnTo>
                <a:lnTo>
                  <a:pt x="152654" y="141998"/>
                </a:lnTo>
                <a:lnTo>
                  <a:pt x="189534" y="117246"/>
                </a:lnTo>
                <a:lnTo>
                  <a:pt x="233514" y="108762"/>
                </a:lnTo>
                <a:lnTo>
                  <a:pt x="244652" y="109283"/>
                </a:lnTo>
                <a:lnTo>
                  <a:pt x="287312" y="121996"/>
                </a:lnTo>
                <a:lnTo>
                  <a:pt x="321995" y="150520"/>
                </a:lnTo>
                <a:lnTo>
                  <a:pt x="344131" y="193611"/>
                </a:lnTo>
                <a:lnTo>
                  <a:pt x="349288" y="234492"/>
                </a:lnTo>
                <a:lnTo>
                  <a:pt x="349288" y="27901"/>
                </a:lnTo>
                <a:lnTo>
                  <a:pt x="305549" y="9855"/>
                </a:lnTo>
                <a:lnTo>
                  <a:pt x="258597" y="1092"/>
                </a:lnTo>
                <a:lnTo>
                  <a:pt x="233514" y="0"/>
                </a:lnTo>
                <a:lnTo>
                  <a:pt x="208445" y="1092"/>
                </a:lnTo>
                <a:lnTo>
                  <a:pt x="161493" y="9855"/>
                </a:lnTo>
                <a:lnTo>
                  <a:pt x="119049" y="27127"/>
                </a:lnTo>
                <a:lnTo>
                  <a:pt x="82156" y="51384"/>
                </a:lnTo>
                <a:lnTo>
                  <a:pt x="51308" y="82296"/>
                </a:lnTo>
                <a:lnTo>
                  <a:pt x="27051" y="119341"/>
                </a:lnTo>
                <a:lnTo>
                  <a:pt x="9740" y="162217"/>
                </a:lnTo>
                <a:lnTo>
                  <a:pt x="1079" y="209410"/>
                </a:lnTo>
                <a:lnTo>
                  <a:pt x="0" y="234492"/>
                </a:lnTo>
                <a:lnTo>
                  <a:pt x="1079" y="259588"/>
                </a:lnTo>
                <a:lnTo>
                  <a:pt x="9740" y="306768"/>
                </a:lnTo>
                <a:lnTo>
                  <a:pt x="27051" y="349643"/>
                </a:lnTo>
                <a:lnTo>
                  <a:pt x="51308" y="386689"/>
                </a:lnTo>
                <a:lnTo>
                  <a:pt x="82156" y="417601"/>
                </a:lnTo>
                <a:lnTo>
                  <a:pt x="119049" y="441858"/>
                </a:lnTo>
                <a:lnTo>
                  <a:pt x="161493" y="459130"/>
                </a:lnTo>
                <a:lnTo>
                  <a:pt x="208445" y="467893"/>
                </a:lnTo>
                <a:lnTo>
                  <a:pt x="233514" y="468985"/>
                </a:lnTo>
                <a:lnTo>
                  <a:pt x="258597" y="467893"/>
                </a:lnTo>
                <a:lnTo>
                  <a:pt x="305549" y="459130"/>
                </a:lnTo>
                <a:lnTo>
                  <a:pt x="347992" y="441858"/>
                </a:lnTo>
                <a:lnTo>
                  <a:pt x="384810" y="417601"/>
                </a:lnTo>
                <a:lnTo>
                  <a:pt x="415645" y="386689"/>
                </a:lnTo>
                <a:lnTo>
                  <a:pt x="433705" y="360222"/>
                </a:lnTo>
                <a:lnTo>
                  <a:pt x="439902" y="349643"/>
                </a:lnTo>
                <a:lnTo>
                  <a:pt x="449478" y="328866"/>
                </a:lnTo>
                <a:lnTo>
                  <a:pt x="457212" y="306768"/>
                </a:lnTo>
                <a:lnTo>
                  <a:pt x="462699" y="283679"/>
                </a:lnTo>
                <a:lnTo>
                  <a:pt x="465950" y="259588"/>
                </a:lnTo>
                <a:lnTo>
                  <a:pt x="467029" y="234492"/>
                </a:lnTo>
                <a:close/>
              </a:path>
              <a:path w="980439" h="469264">
                <a:moveTo>
                  <a:pt x="980211" y="28790"/>
                </a:moveTo>
                <a:lnTo>
                  <a:pt x="847280" y="28790"/>
                </a:lnTo>
                <a:lnTo>
                  <a:pt x="736841" y="309041"/>
                </a:lnTo>
                <a:lnTo>
                  <a:pt x="730529" y="309041"/>
                </a:lnTo>
                <a:lnTo>
                  <a:pt x="620864" y="28790"/>
                </a:lnTo>
                <a:lnTo>
                  <a:pt x="486956" y="28790"/>
                </a:lnTo>
                <a:lnTo>
                  <a:pt x="674712" y="468985"/>
                </a:lnTo>
                <a:lnTo>
                  <a:pt x="790676" y="468985"/>
                </a:lnTo>
                <a:lnTo>
                  <a:pt x="980211" y="28790"/>
                </a:lnTo>
                <a:close/>
              </a:path>
            </a:pathLst>
          </a:custGeom>
          <a:solidFill>
            <a:srgbClr val="FFFFFF"/>
          </a:solidFill>
        </p:spPr>
        <p:txBody>
          <a:bodyPr wrap="square" lIns="0" tIns="0" rIns="0" bIns="0" rtlCol="0"/>
          <a:lstStyle/>
          <a:p>
            <a:endParaRPr/>
          </a:p>
        </p:txBody>
      </p:sp>
      <p:sp>
        <p:nvSpPr>
          <p:cNvPr id="15" name="object 5">
            <a:extLst>
              <a:ext uri="{FF2B5EF4-FFF2-40B4-BE49-F238E27FC236}">
                <a16:creationId xmlns:a16="http://schemas.microsoft.com/office/drawing/2014/main" id="{4ADC305E-E99B-5C6F-992C-E60AC38B73AE}"/>
              </a:ext>
            </a:extLst>
          </p:cNvPr>
          <p:cNvSpPr/>
          <p:nvPr/>
        </p:nvSpPr>
        <p:spPr>
          <a:xfrm>
            <a:off x="3047365" y="8729028"/>
            <a:ext cx="143510" cy="643255"/>
          </a:xfrm>
          <a:custGeom>
            <a:avLst/>
            <a:gdLst/>
            <a:ahLst/>
            <a:cxnLst/>
            <a:rect l="l" t="t" r="r" b="b"/>
            <a:pathLst>
              <a:path w="143510" h="643254">
                <a:moveTo>
                  <a:pt x="143217" y="0"/>
                </a:moveTo>
                <a:lnTo>
                  <a:pt x="0" y="0"/>
                </a:lnTo>
                <a:lnTo>
                  <a:pt x="0" y="643242"/>
                </a:lnTo>
                <a:lnTo>
                  <a:pt x="143217" y="643242"/>
                </a:lnTo>
                <a:lnTo>
                  <a:pt x="143217" y="0"/>
                </a:lnTo>
                <a:close/>
              </a:path>
            </a:pathLst>
          </a:custGeom>
          <a:solidFill>
            <a:srgbClr val="FFFFFF"/>
          </a:solidFill>
        </p:spPr>
        <p:txBody>
          <a:bodyPr wrap="square" lIns="0" tIns="0" rIns="0" bIns="0" rtlCol="0"/>
          <a:lstStyle/>
          <a:p>
            <a:endParaRPr/>
          </a:p>
        </p:txBody>
      </p:sp>
      <p:sp>
        <p:nvSpPr>
          <p:cNvPr id="16" name="object 6">
            <a:extLst>
              <a:ext uri="{FF2B5EF4-FFF2-40B4-BE49-F238E27FC236}">
                <a16:creationId xmlns:a16="http://schemas.microsoft.com/office/drawing/2014/main" id="{A645954E-522F-D1A1-B583-40FE6786F391}"/>
              </a:ext>
            </a:extLst>
          </p:cNvPr>
          <p:cNvSpPr/>
          <p:nvPr/>
        </p:nvSpPr>
        <p:spPr>
          <a:xfrm>
            <a:off x="3272790" y="8525993"/>
            <a:ext cx="143510" cy="846455"/>
          </a:xfrm>
          <a:custGeom>
            <a:avLst/>
            <a:gdLst/>
            <a:ahLst/>
            <a:cxnLst/>
            <a:rect l="l" t="t" r="r" b="b"/>
            <a:pathLst>
              <a:path w="143510" h="846454">
                <a:moveTo>
                  <a:pt x="143217" y="0"/>
                </a:moveTo>
                <a:lnTo>
                  <a:pt x="0" y="0"/>
                </a:lnTo>
                <a:lnTo>
                  <a:pt x="0" y="846277"/>
                </a:lnTo>
                <a:lnTo>
                  <a:pt x="143217" y="846277"/>
                </a:lnTo>
                <a:lnTo>
                  <a:pt x="143217" y="0"/>
                </a:lnTo>
                <a:close/>
              </a:path>
            </a:pathLst>
          </a:custGeom>
          <a:solidFill>
            <a:srgbClr val="FFFFFF"/>
          </a:solidFill>
        </p:spPr>
        <p:txBody>
          <a:bodyPr wrap="square" lIns="0" tIns="0" rIns="0" bIns="0" rtlCol="0"/>
          <a:lstStyle/>
          <a:p>
            <a:endParaRPr/>
          </a:p>
        </p:txBody>
      </p:sp>
      <p:sp>
        <p:nvSpPr>
          <p:cNvPr id="17" name="object 7">
            <a:extLst>
              <a:ext uri="{FF2B5EF4-FFF2-40B4-BE49-F238E27FC236}">
                <a16:creationId xmlns:a16="http://schemas.microsoft.com/office/drawing/2014/main" id="{8D83CC6E-B1D3-F31E-FAEE-33ACDDC3E1EA}"/>
              </a:ext>
            </a:extLst>
          </p:cNvPr>
          <p:cNvSpPr/>
          <p:nvPr/>
        </p:nvSpPr>
        <p:spPr>
          <a:xfrm>
            <a:off x="3723640" y="8133487"/>
            <a:ext cx="143510" cy="1238885"/>
          </a:xfrm>
          <a:custGeom>
            <a:avLst/>
            <a:gdLst/>
            <a:ahLst/>
            <a:cxnLst/>
            <a:rect l="l" t="t" r="r" b="b"/>
            <a:pathLst>
              <a:path w="143510" h="1238885">
                <a:moveTo>
                  <a:pt x="143217" y="0"/>
                </a:moveTo>
                <a:lnTo>
                  <a:pt x="0" y="0"/>
                </a:lnTo>
                <a:lnTo>
                  <a:pt x="0" y="1238783"/>
                </a:lnTo>
                <a:lnTo>
                  <a:pt x="143217" y="1238783"/>
                </a:lnTo>
                <a:lnTo>
                  <a:pt x="143217" y="0"/>
                </a:lnTo>
                <a:close/>
              </a:path>
            </a:pathLst>
          </a:custGeom>
          <a:solidFill>
            <a:srgbClr val="FFFFFF"/>
          </a:solidFill>
        </p:spPr>
        <p:txBody>
          <a:bodyPr wrap="square" lIns="0" tIns="0" rIns="0" bIns="0" rtlCol="0"/>
          <a:lstStyle/>
          <a:p>
            <a:endParaRPr/>
          </a:p>
        </p:txBody>
      </p:sp>
      <p:sp>
        <p:nvSpPr>
          <p:cNvPr id="19" name="object 8">
            <a:extLst>
              <a:ext uri="{FF2B5EF4-FFF2-40B4-BE49-F238E27FC236}">
                <a16:creationId xmlns:a16="http://schemas.microsoft.com/office/drawing/2014/main" id="{9CB192ED-54CD-67B0-80BA-68CA9EC9190A}"/>
              </a:ext>
            </a:extLst>
          </p:cNvPr>
          <p:cNvSpPr/>
          <p:nvPr/>
        </p:nvSpPr>
        <p:spPr>
          <a:xfrm>
            <a:off x="3498215" y="8322945"/>
            <a:ext cx="143510" cy="1049655"/>
          </a:xfrm>
          <a:custGeom>
            <a:avLst/>
            <a:gdLst/>
            <a:ahLst/>
            <a:cxnLst/>
            <a:rect l="l" t="t" r="r" b="b"/>
            <a:pathLst>
              <a:path w="143510" h="1049654">
                <a:moveTo>
                  <a:pt x="143217" y="0"/>
                </a:moveTo>
                <a:lnTo>
                  <a:pt x="0" y="0"/>
                </a:lnTo>
                <a:lnTo>
                  <a:pt x="0" y="1049324"/>
                </a:lnTo>
                <a:lnTo>
                  <a:pt x="143217" y="1049324"/>
                </a:lnTo>
                <a:lnTo>
                  <a:pt x="143217" y="0"/>
                </a:lnTo>
                <a:close/>
              </a:path>
            </a:pathLst>
          </a:custGeom>
          <a:solidFill>
            <a:srgbClr val="FFFFFF"/>
          </a:solidFill>
        </p:spPr>
        <p:txBody>
          <a:bodyPr wrap="square" lIns="0" tIns="0" rIns="0" bIns="0" rtlCol="0"/>
          <a:lstStyle/>
          <a:p>
            <a:endParaRPr/>
          </a:p>
        </p:txBody>
      </p:sp>
      <p:sp>
        <p:nvSpPr>
          <p:cNvPr id="20" name="object 9">
            <a:extLst>
              <a:ext uri="{FF2B5EF4-FFF2-40B4-BE49-F238E27FC236}">
                <a16:creationId xmlns:a16="http://schemas.microsoft.com/office/drawing/2014/main" id="{AA0901D6-2336-9C90-CB05-233D794F66EF}"/>
              </a:ext>
            </a:extLst>
          </p:cNvPr>
          <p:cNvSpPr/>
          <p:nvPr/>
        </p:nvSpPr>
        <p:spPr>
          <a:xfrm>
            <a:off x="266848" y="8743302"/>
            <a:ext cx="443865" cy="629285"/>
          </a:xfrm>
          <a:custGeom>
            <a:avLst/>
            <a:gdLst/>
            <a:ahLst/>
            <a:cxnLst/>
            <a:rect l="l" t="t" r="r" b="b"/>
            <a:pathLst>
              <a:path w="443864" h="629285">
                <a:moveTo>
                  <a:pt x="201955" y="180441"/>
                </a:moveTo>
                <a:lnTo>
                  <a:pt x="162521" y="184621"/>
                </a:lnTo>
                <a:lnTo>
                  <a:pt x="125031" y="197192"/>
                </a:lnTo>
                <a:lnTo>
                  <a:pt x="90644" y="217165"/>
                </a:lnTo>
                <a:lnTo>
                  <a:pt x="60553" y="243585"/>
                </a:lnTo>
                <a:lnTo>
                  <a:pt x="35552" y="276129"/>
                </a:lnTo>
                <a:lnTo>
                  <a:pt x="16370" y="314464"/>
                </a:lnTo>
                <a:lnTo>
                  <a:pt x="4094" y="357658"/>
                </a:lnTo>
                <a:lnTo>
                  <a:pt x="0" y="404710"/>
                </a:lnTo>
                <a:lnTo>
                  <a:pt x="1023" y="428716"/>
                </a:lnTo>
                <a:lnTo>
                  <a:pt x="9210" y="473821"/>
                </a:lnTo>
                <a:lnTo>
                  <a:pt x="25229" y="514823"/>
                </a:lnTo>
                <a:lnTo>
                  <a:pt x="47329" y="550275"/>
                </a:lnTo>
                <a:lnTo>
                  <a:pt x="75055" y="579830"/>
                </a:lnTo>
                <a:lnTo>
                  <a:pt x="107307" y="603024"/>
                </a:lnTo>
                <a:lnTo>
                  <a:pt x="143530" y="619537"/>
                </a:lnTo>
                <a:lnTo>
                  <a:pt x="181999" y="627918"/>
                </a:lnTo>
                <a:lnTo>
                  <a:pt x="201955" y="628967"/>
                </a:lnTo>
                <a:lnTo>
                  <a:pt x="225020" y="627786"/>
                </a:lnTo>
                <a:lnTo>
                  <a:pt x="265406" y="618342"/>
                </a:lnTo>
                <a:lnTo>
                  <a:pt x="311053" y="589233"/>
                </a:lnTo>
                <a:lnTo>
                  <a:pt x="330834" y="564527"/>
                </a:lnTo>
                <a:lnTo>
                  <a:pt x="443420" y="564527"/>
                </a:lnTo>
                <a:lnTo>
                  <a:pt x="443420" y="525017"/>
                </a:lnTo>
                <a:lnTo>
                  <a:pt x="225170" y="525017"/>
                </a:lnTo>
                <a:lnTo>
                  <a:pt x="214102" y="524480"/>
                </a:lnTo>
                <a:lnTo>
                  <a:pt x="172806" y="511690"/>
                </a:lnTo>
                <a:lnTo>
                  <a:pt x="139580" y="484197"/>
                </a:lnTo>
                <a:lnTo>
                  <a:pt x="117895" y="443038"/>
                </a:lnTo>
                <a:lnTo>
                  <a:pt x="112585" y="404710"/>
                </a:lnTo>
                <a:lnTo>
                  <a:pt x="113175" y="391287"/>
                </a:lnTo>
                <a:lnTo>
                  <a:pt x="127123" y="344126"/>
                </a:lnTo>
                <a:lnTo>
                  <a:pt x="154971" y="309746"/>
                </a:lnTo>
                <a:lnTo>
                  <a:pt x="192827" y="289229"/>
                </a:lnTo>
                <a:lnTo>
                  <a:pt x="225170" y="284391"/>
                </a:lnTo>
                <a:lnTo>
                  <a:pt x="443420" y="284391"/>
                </a:lnTo>
                <a:lnTo>
                  <a:pt x="443420" y="244881"/>
                </a:lnTo>
                <a:lnTo>
                  <a:pt x="330834" y="244881"/>
                </a:lnTo>
                <a:lnTo>
                  <a:pt x="322009" y="232048"/>
                </a:lnTo>
                <a:lnTo>
                  <a:pt x="311053" y="220179"/>
                </a:lnTo>
                <a:lnTo>
                  <a:pt x="265406" y="191066"/>
                </a:lnTo>
                <a:lnTo>
                  <a:pt x="225020" y="181622"/>
                </a:lnTo>
                <a:lnTo>
                  <a:pt x="201955" y="180441"/>
                </a:lnTo>
                <a:close/>
              </a:path>
              <a:path w="443864" h="629285">
                <a:moveTo>
                  <a:pt x="443420" y="564527"/>
                </a:moveTo>
                <a:lnTo>
                  <a:pt x="337680" y="564527"/>
                </a:lnTo>
                <a:lnTo>
                  <a:pt x="337680" y="615226"/>
                </a:lnTo>
                <a:lnTo>
                  <a:pt x="443420" y="615226"/>
                </a:lnTo>
                <a:lnTo>
                  <a:pt x="443420" y="564527"/>
                </a:lnTo>
                <a:close/>
              </a:path>
              <a:path w="443864" h="629285">
                <a:moveTo>
                  <a:pt x="443420" y="284391"/>
                </a:moveTo>
                <a:lnTo>
                  <a:pt x="225170" y="284391"/>
                </a:lnTo>
                <a:lnTo>
                  <a:pt x="236168" y="284902"/>
                </a:lnTo>
                <a:lnTo>
                  <a:pt x="246926" y="286437"/>
                </a:lnTo>
                <a:lnTo>
                  <a:pt x="286673" y="302569"/>
                </a:lnTo>
                <a:lnTo>
                  <a:pt x="317293" y="333381"/>
                </a:lnTo>
                <a:lnTo>
                  <a:pt x="335324" y="377847"/>
                </a:lnTo>
                <a:lnTo>
                  <a:pt x="337680" y="404710"/>
                </a:lnTo>
                <a:lnTo>
                  <a:pt x="337091" y="418515"/>
                </a:lnTo>
                <a:lnTo>
                  <a:pt x="323147" y="466143"/>
                </a:lnTo>
                <a:lnTo>
                  <a:pt x="295301" y="500485"/>
                </a:lnTo>
                <a:lnTo>
                  <a:pt x="257435" y="520415"/>
                </a:lnTo>
                <a:lnTo>
                  <a:pt x="225170" y="525017"/>
                </a:lnTo>
                <a:lnTo>
                  <a:pt x="443420" y="525017"/>
                </a:lnTo>
                <a:lnTo>
                  <a:pt x="443420" y="284391"/>
                </a:lnTo>
                <a:close/>
              </a:path>
              <a:path w="443864" h="629285">
                <a:moveTo>
                  <a:pt x="443420" y="0"/>
                </a:moveTo>
                <a:lnTo>
                  <a:pt x="330834" y="0"/>
                </a:lnTo>
                <a:lnTo>
                  <a:pt x="330886" y="185164"/>
                </a:lnTo>
                <a:lnTo>
                  <a:pt x="337680" y="244881"/>
                </a:lnTo>
                <a:lnTo>
                  <a:pt x="443420" y="244881"/>
                </a:lnTo>
                <a:lnTo>
                  <a:pt x="443420" y="0"/>
                </a:lnTo>
                <a:close/>
              </a:path>
            </a:pathLst>
          </a:custGeom>
          <a:solidFill>
            <a:srgbClr val="FFFFFF"/>
          </a:solidFill>
        </p:spPr>
        <p:txBody>
          <a:bodyPr wrap="square" lIns="0" tIns="0" rIns="0" bIns="0" rtlCol="0"/>
          <a:lstStyle/>
          <a:p>
            <a:endParaRPr/>
          </a:p>
        </p:txBody>
      </p:sp>
      <p:sp>
        <p:nvSpPr>
          <p:cNvPr id="21" name="object 10">
            <a:extLst>
              <a:ext uri="{FF2B5EF4-FFF2-40B4-BE49-F238E27FC236}">
                <a16:creationId xmlns:a16="http://schemas.microsoft.com/office/drawing/2014/main" id="{50322C61-86A5-E057-30A7-CF0D2E63E9BC}"/>
              </a:ext>
            </a:extLst>
          </p:cNvPr>
          <p:cNvSpPr/>
          <p:nvPr/>
        </p:nvSpPr>
        <p:spPr>
          <a:xfrm>
            <a:off x="797052" y="8750148"/>
            <a:ext cx="145415" cy="622300"/>
          </a:xfrm>
          <a:custGeom>
            <a:avLst/>
            <a:gdLst/>
            <a:ahLst/>
            <a:cxnLst/>
            <a:rect l="l" t="t" r="r" b="b"/>
            <a:pathLst>
              <a:path w="145414" h="622300">
                <a:moveTo>
                  <a:pt x="128879" y="201079"/>
                </a:moveTo>
                <a:lnTo>
                  <a:pt x="16294" y="201079"/>
                </a:lnTo>
                <a:lnTo>
                  <a:pt x="16294" y="622122"/>
                </a:lnTo>
                <a:lnTo>
                  <a:pt x="128879" y="622122"/>
                </a:lnTo>
                <a:lnTo>
                  <a:pt x="128879" y="201079"/>
                </a:lnTo>
                <a:close/>
              </a:path>
              <a:path w="145414" h="622300">
                <a:moveTo>
                  <a:pt x="72161" y="0"/>
                </a:moveTo>
                <a:lnTo>
                  <a:pt x="31789" y="12245"/>
                </a:lnTo>
                <a:lnTo>
                  <a:pt x="5587" y="43814"/>
                </a:lnTo>
                <a:lnTo>
                  <a:pt x="0" y="72161"/>
                </a:lnTo>
                <a:lnTo>
                  <a:pt x="342" y="79744"/>
                </a:lnTo>
                <a:lnTo>
                  <a:pt x="16375" y="118178"/>
                </a:lnTo>
                <a:lnTo>
                  <a:pt x="50998" y="141228"/>
                </a:lnTo>
                <a:lnTo>
                  <a:pt x="72161" y="144373"/>
                </a:lnTo>
                <a:lnTo>
                  <a:pt x="86673" y="143055"/>
                </a:lnTo>
                <a:lnTo>
                  <a:pt x="123698" y="123316"/>
                </a:lnTo>
                <a:lnTo>
                  <a:pt x="143888" y="86648"/>
                </a:lnTo>
                <a:lnTo>
                  <a:pt x="145237" y="72161"/>
                </a:lnTo>
                <a:lnTo>
                  <a:pt x="143888" y="57702"/>
                </a:lnTo>
                <a:lnTo>
                  <a:pt x="123698" y="21043"/>
                </a:lnTo>
                <a:lnTo>
                  <a:pt x="86673" y="1316"/>
                </a:lnTo>
                <a:lnTo>
                  <a:pt x="72161" y="0"/>
                </a:lnTo>
                <a:close/>
              </a:path>
            </a:pathLst>
          </a:custGeom>
          <a:solidFill>
            <a:srgbClr val="FFFFFF"/>
          </a:solidFill>
        </p:spPr>
        <p:txBody>
          <a:bodyPr wrap="square" lIns="0" tIns="0" rIns="0" bIns="0" rtlCol="0"/>
          <a:lstStyle/>
          <a:p>
            <a:endParaRPr/>
          </a:p>
        </p:txBody>
      </p:sp>
      <p:sp>
        <p:nvSpPr>
          <p:cNvPr id="22" name="object 11">
            <a:extLst>
              <a:ext uri="{FF2B5EF4-FFF2-40B4-BE49-F238E27FC236}">
                <a16:creationId xmlns:a16="http://schemas.microsoft.com/office/drawing/2014/main" id="{13EA2DD3-E0BB-EF27-51E4-306BD166689D}"/>
              </a:ext>
            </a:extLst>
          </p:cNvPr>
          <p:cNvSpPr/>
          <p:nvPr/>
        </p:nvSpPr>
        <p:spPr>
          <a:xfrm>
            <a:off x="2821025" y="8750148"/>
            <a:ext cx="145415" cy="622300"/>
          </a:xfrm>
          <a:custGeom>
            <a:avLst/>
            <a:gdLst/>
            <a:ahLst/>
            <a:cxnLst/>
            <a:rect l="l" t="t" r="r" b="b"/>
            <a:pathLst>
              <a:path w="145414" h="622300">
                <a:moveTo>
                  <a:pt x="128866" y="201079"/>
                </a:moveTo>
                <a:lnTo>
                  <a:pt x="16281" y="201079"/>
                </a:lnTo>
                <a:lnTo>
                  <a:pt x="16281" y="622122"/>
                </a:lnTo>
                <a:lnTo>
                  <a:pt x="128866" y="622122"/>
                </a:lnTo>
                <a:lnTo>
                  <a:pt x="128866" y="201079"/>
                </a:lnTo>
                <a:close/>
              </a:path>
              <a:path w="145414" h="622300">
                <a:moveTo>
                  <a:pt x="72161" y="0"/>
                </a:moveTo>
                <a:lnTo>
                  <a:pt x="31784" y="12245"/>
                </a:lnTo>
                <a:lnTo>
                  <a:pt x="5587" y="43814"/>
                </a:lnTo>
                <a:lnTo>
                  <a:pt x="0" y="72161"/>
                </a:lnTo>
                <a:lnTo>
                  <a:pt x="342" y="79744"/>
                </a:lnTo>
                <a:lnTo>
                  <a:pt x="16375" y="118178"/>
                </a:lnTo>
                <a:lnTo>
                  <a:pt x="50998" y="141228"/>
                </a:lnTo>
                <a:lnTo>
                  <a:pt x="72161" y="144373"/>
                </a:lnTo>
                <a:lnTo>
                  <a:pt x="86673" y="143055"/>
                </a:lnTo>
                <a:lnTo>
                  <a:pt x="123698" y="123316"/>
                </a:lnTo>
                <a:lnTo>
                  <a:pt x="143888" y="86648"/>
                </a:lnTo>
                <a:lnTo>
                  <a:pt x="145237" y="72161"/>
                </a:lnTo>
                <a:lnTo>
                  <a:pt x="143888" y="57702"/>
                </a:lnTo>
                <a:lnTo>
                  <a:pt x="123698" y="21043"/>
                </a:lnTo>
                <a:lnTo>
                  <a:pt x="86673" y="1316"/>
                </a:lnTo>
                <a:lnTo>
                  <a:pt x="72161" y="0"/>
                </a:lnTo>
                <a:close/>
              </a:path>
            </a:pathLst>
          </a:custGeom>
          <a:solidFill>
            <a:srgbClr val="FFFFFF"/>
          </a:solidFill>
        </p:spPr>
        <p:txBody>
          <a:bodyPr wrap="square" lIns="0" tIns="0" rIns="0" bIns="0" rtlCol="0"/>
          <a:lstStyle/>
          <a:p>
            <a:endParaRPr/>
          </a:p>
        </p:txBody>
      </p:sp>
      <p:sp>
        <p:nvSpPr>
          <p:cNvPr id="5" name="TextBox 4">
            <a:extLst>
              <a:ext uri="{FF2B5EF4-FFF2-40B4-BE49-F238E27FC236}">
                <a16:creationId xmlns:a16="http://schemas.microsoft.com/office/drawing/2014/main" id="{FABFEDF4-BA8F-8BC7-C705-4947FDE06706}"/>
              </a:ext>
            </a:extLst>
          </p:cNvPr>
          <p:cNvSpPr txBox="1"/>
          <p:nvPr/>
        </p:nvSpPr>
        <p:spPr>
          <a:xfrm>
            <a:off x="537766" y="407517"/>
            <a:ext cx="6320234" cy="400110"/>
          </a:xfrm>
          <a:prstGeom prst="rect">
            <a:avLst/>
          </a:prstGeom>
          <a:noFill/>
        </p:spPr>
        <p:txBody>
          <a:bodyPr wrap="square">
            <a:spAutoFit/>
          </a:bodyPr>
          <a:lstStyle/>
          <a:p>
            <a:r>
              <a:rPr lang="en-US" sz="2000" b="1" dirty="0">
                <a:solidFill>
                  <a:schemeClr val="bg1"/>
                </a:solidFill>
                <a:latin typeface="Söhne"/>
              </a:rPr>
              <a:t>Machine Learning Models</a:t>
            </a:r>
            <a:endParaRPr lang="en-US" sz="2000" b="1" dirty="0">
              <a:solidFill>
                <a:schemeClr val="bg1"/>
              </a:solidFill>
            </a:endParaRPr>
          </a:p>
        </p:txBody>
      </p:sp>
      <p:pic>
        <p:nvPicPr>
          <p:cNvPr id="4" name="Picture 3">
            <a:extLst>
              <a:ext uri="{FF2B5EF4-FFF2-40B4-BE49-F238E27FC236}">
                <a16:creationId xmlns:a16="http://schemas.microsoft.com/office/drawing/2014/main" id="{9A5A09FB-FD56-0C26-2241-B601613296CD}"/>
              </a:ext>
            </a:extLst>
          </p:cNvPr>
          <p:cNvPicPr>
            <a:picLocks noChangeAspect="1"/>
          </p:cNvPicPr>
          <p:nvPr/>
        </p:nvPicPr>
        <p:blipFill>
          <a:blip r:embed="rId3"/>
          <a:stretch>
            <a:fillRect/>
          </a:stretch>
        </p:blipFill>
        <p:spPr>
          <a:xfrm>
            <a:off x="361950" y="1967106"/>
            <a:ext cx="7048500" cy="3200400"/>
          </a:xfrm>
          <a:prstGeom prst="rect">
            <a:avLst/>
          </a:prstGeom>
        </p:spPr>
      </p:pic>
    </p:spTree>
    <p:extLst>
      <p:ext uri="{BB962C8B-B14F-4D97-AF65-F5344CB8AC3E}">
        <p14:creationId xmlns:p14="http://schemas.microsoft.com/office/powerpoint/2010/main" val="36109605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FE939F0F-11D6-737A-D15D-ECC9A2957ED9}"/>
              </a:ext>
            </a:extLst>
          </p:cNvPr>
          <p:cNvSpPr/>
          <p:nvPr/>
        </p:nvSpPr>
        <p:spPr>
          <a:xfrm>
            <a:off x="0" y="-130629"/>
            <a:ext cx="7772400" cy="10189029"/>
          </a:xfrm>
          <a:custGeom>
            <a:avLst/>
            <a:gdLst/>
            <a:ahLst/>
            <a:cxnLst/>
            <a:rect l="l" t="t" r="r" b="b"/>
            <a:pathLst>
              <a:path w="7772400" h="8978900">
                <a:moveTo>
                  <a:pt x="0" y="8978404"/>
                </a:moveTo>
                <a:lnTo>
                  <a:pt x="7772400" y="8978404"/>
                </a:lnTo>
                <a:lnTo>
                  <a:pt x="7772400" y="0"/>
                </a:lnTo>
                <a:lnTo>
                  <a:pt x="0" y="0"/>
                </a:lnTo>
                <a:lnTo>
                  <a:pt x="0" y="8978404"/>
                </a:lnTo>
                <a:close/>
              </a:path>
            </a:pathLst>
          </a:custGeom>
          <a:solidFill>
            <a:srgbClr val="0067A2"/>
          </a:solidFill>
        </p:spPr>
        <p:txBody>
          <a:bodyPr wrap="square" lIns="0" tIns="0" rIns="0" bIns="0" rtlCol="0"/>
          <a:lstStyle/>
          <a:p>
            <a:pPr lvl="1"/>
            <a:endParaRPr lang="en-US" dirty="0"/>
          </a:p>
        </p:txBody>
      </p:sp>
      <p:sp>
        <p:nvSpPr>
          <p:cNvPr id="3" name="TextBox 2">
            <a:extLst>
              <a:ext uri="{FF2B5EF4-FFF2-40B4-BE49-F238E27FC236}">
                <a16:creationId xmlns:a16="http://schemas.microsoft.com/office/drawing/2014/main" id="{BB16621B-C1CF-102F-4FF8-448B25928574}"/>
              </a:ext>
            </a:extLst>
          </p:cNvPr>
          <p:cNvSpPr txBox="1"/>
          <p:nvPr/>
        </p:nvSpPr>
        <p:spPr>
          <a:xfrm>
            <a:off x="2133600" y="4382869"/>
            <a:ext cx="6629400" cy="646331"/>
          </a:xfrm>
          <a:prstGeom prst="rect">
            <a:avLst/>
          </a:prstGeom>
          <a:noFill/>
        </p:spPr>
        <p:txBody>
          <a:bodyPr wrap="square">
            <a:spAutoFit/>
          </a:bodyPr>
          <a:lstStyle/>
          <a:p>
            <a:endParaRPr lang="en-US" b="0" i="0" dirty="0">
              <a:solidFill>
                <a:schemeClr val="bg1"/>
              </a:solidFill>
              <a:effectLst/>
              <a:latin typeface="-apple-system"/>
            </a:endParaRPr>
          </a:p>
          <a:p>
            <a:r>
              <a:rPr lang="en-US" b="1" dirty="0">
                <a:solidFill>
                  <a:schemeClr val="bg1"/>
                </a:solidFill>
                <a:latin typeface="-apple-system"/>
              </a:rPr>
              <a:t>JUAN PEDRO INCLUIR TUS PUNTOS</a:t>
            </a:r>
          </a:p>
        </p:txBody>
      </p:sp>
    </p:spTree>
    <p:extLst>
      <p:ext uri="{BB962C8B-B14F-4D97-AF65-F5344CB8AC3E}">
        <p14:creationId xmlns:p14="http://schemas.microsoft.com/office/powerpoint/2010/main" val="31693675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FE939F0F-11D6-737A-D15D-ECC9A2957ED9}"/>
              </a:ext>
            </a:extLst>
          </p:cNvPr>
          <p:cNvSpPr/>
          <p:nvPr/>
        </p:nvSpPr>
        <p:spPr>
          <a:xfrm>
            <a:off x="0" y="-130629"/>
            <a:ext cx="7772400" cy="10189029"/>
          </a:xfrm>
          <a:custGeom>
            <a:avLst/>
            <a:gdLst/>
            <a:ahLst/>
            <a:cxnLst/>
            <a:rect l="l" t="t" r="r" b="b"/>
            <a:pathLst>
              <a:path w="7772400" h="8978900">
                <a:moveTo>
                  <a:pt x="0" y="8978404"/>
                </a:moveTo>
                <a:lnTo>
                  <a:pt x="7772400" y="8978404"/>
                </a:lnTo>
                <a:lnTo>
                  <a:pt x="7772400" y="0"/>
                </a:lnTo>
                <a:lnTo>
                  <a:pt x="0" y="0"/>
                </a:lnTo>
                <a:lnTo>
                  <a:pt x="0" y="8978404"/>
                </a:lnTo>
                <a:close/>
              </a:path>
            </a:pathLst>
          </a:custGeom>
          <a:solidFill>
            <a:srgbClr val="0067A2"/>
          </a:solidFill>
        </p:spPr>
        <p:txBody>
          <a:bodyPr wrap="square" lIns="0" tIns="0" rIns="0" bIns="0" rtlCol="0"/>
          <a:lstStyle/>
          <a:p>
            <a:pPr lvl="1"/>
            <a:endParaRPr lang="en-US" dirty="0"/>
          </a:p>
        </p:txBody>
      </p:sp>
      <p:sp>
        <p:nvSpPr>
          <p:cNvPr id="3" name="TextBox 2">
            <a:extLst>
              <a:ext uri="{FF2B5EF4-FFF2-40B4-BE49-F238E27FC236}">
                <a16:creationId xmlns:a16="http://schemas.microsoft.com/office/drawing/2014/main" id="{BB16621B-C1CF-102F-4FF8-448B25928574}"/>
              </a:ext>
            </a:extLst>
          </p:cNvPr>
          <p:cNvSpPr txBox="1"/>
          <p:nvPr/>
        </p:nvSpPr>
        <p:spPr>
          <a:xfrm>
            <a:off x="2133600" y="4382869"/>
            <a:ext cx="6629400" cy="646331"/>
          </a:xfrm>
          <a:prstGeom prst="rect">
            <a:avLst/>
          </a:prstGeom>
          <a:noFill/>
        </p:spPr>
        <p:txBody>
          <a:bodyPr wrap="square">
            <a:spAutoFit/>
          </a:bodyPr>
          <a:lstStyle/>
          <a:p>
            <a:endParaRPr lang="en-US" b="0" i="0" dirty="0">
              <a:solidFill>
                <a:schemeClr val="bg1"/>
              </a:solidFill>
              <a:effectLst/>
              <a:latin typeface="-apple-system"/>
            </a:endParaRPr>
          </a:p>
          <a:p>
            <a:r>
              <a:rPr lang="en-US" b="1">
                <a:solidFill>
                  <a:schemeClr val="bg1"/>
                </a:solidFill>
                <a:latin typeface="-apple-system"/>
              </a:rPr>
              <a:t>EMILIO INCLUIR TABLEAU</a:t>
            </a:r>
            <a:endParaRPr lang="en-US" b="1" dirty="0">
              <a:solidFill>
                <a:schemeClr val="bg1"/>
              </a:solidFill>
              <a:latin typeface="-apple-system"/>
            </a:endParaRPr>
          </a:p>
        </p:txBody>
      </p:sp>
    </p:spTree>
    <p:extLst>
      <p:ext uri="{BB962C8B-B14F-4D97-AF65-F5344CB8AC3E}">
        <p14:creationId xmlns:p14="http://schemas.microsoft.com/office/powerpoint/2010/main" val="35536849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2" name="object 22"/>
          <p:cNvSpPr/>
          <p:nvPr/>
        </p:nvSpPr>
        <p:spPr>
          <a:xfrm>
            <a:off x="321730" y="2595642"/>
            <a:ext cx="2160270" cy="2543810"/>
          </a:xfrm>
          <a:custGeom>
            <a:avLst/>
            <a:gdLst/>
            <a:ahLst/>
            <a:cxnLst/>
            <a:rect l="l" t="t" r="r" b="b"/>
            <a:pathLst>
              <a:path w="2160270" h="2543810">
                <a:moveTo>
                  <a:pt x="2160003" y="0"/>
                </a:moveTo>
                <a:lnTo>
                  <a:pt x="0" y="0"/>
                </a:lnTo>
                <a:lnTo>
                  <a:pt x="0" y="2453754"/>
                </a:lnTo>
                <a:lnTo>
                  <a:pt x="7073" y="2488788"/>
                </a:lnTo>
                <a:lnTo>
                  <a:pt x="26362" y="2517397"/>
                </a:lnTo>
                <a:lnTo>
                  <a:pt x="54971" y="2536686"/>
                </a:lnTo>
                <a:lnTo>
                  <a:pt x="90004" y="2543759"/>
                </a:lnTo>
                <a:lnTo>
                  <a:pt x="2069998" y="2543759"/>
                </a:lnTo>
                <a:lnTo>
                  <a:pt x="2105032" y="2536686"/>
                </a:lnTo>
                <a:lnTo>
                  <a:pt x="2133641" y="2517397"/>
                </a:lnTo>
                <a:lnTo>
                  <a:pt x="2152930" y="2488788"/>
                </a:lnTo>
                <a:lnTo>
                  <a:pt x="2160003" y="2453754"/>
                </a:lnTo>
                <a:lnTo>
                  <a:pt x="2160003" y="0"/>
                </a:lnTo>
                <a:close/>
              </a:path>
            </a:pathLst>
          </a:custGeom>
          <a:solidFill>
            <a:srgbClr val="0067A2"/>
          </a:solidFill>
        </p:spPr>
        <p:txBody>
          <a:bodyPr wrap="square" lIns="0" tIns="0" rIns="0" bIns="0" rtlCol="0"/>
          <a:lstStyle/>
          <a:p>
            <a:endParaRPr/>
          </a:p>
        </p:txBody>
      </p:sp>
      <p:pic>
        <p:nvPicPr>
          <p:cNvPr id="28" name="object 28"/>
          <p:cNvPicPr/>
          <p:nvPr/>
        </p:nvPicPr>
        <p:blipFill>
          <a:blip r:embed="rId2" cstate="print"/>
          <a:stretch>
            <a:fillRect/>
          </a:stretch>
        </p:blipFill>
        <p:spPr>
          <a:xfrm>
            <a:off x="3189923" y="3457077"/>
            <a:ext cx="187627" cy="93700"/>
          </a:xfrm>
          <a:prstGeom prst="rect">
            <a:avLst/>
          </a:prstGeom>
        </p:spPr>
      </p:pic>
      <p:grpSp>
        <p:nvGrpSpPr>
          <p:cNvPr id="29" name="object 29"/>
          <p:cNvGrpSpPr/>
          <p:nvPr/>
        </p:nvGrpSpPr>
        <p:grpSpPr>
          <a:xfrm>
            <a:off x="2970465" y="3451437"/>
            <a:ext cx="1749425" cy="1492885"/>
            <a:chOff x="3008736" y="4396149"/>
            <a:chExt cx="1749425" cy="1492885"/>
          </a:xfrm>
        </p:grpSpPr>
        <p:pic>
          <p:nvPicPr>
            <p:cNvPr id="30" name="object 30"/>
            <p:cNvPicPr/>
            <p:nvPr/>
          </p:nvPicPr>
          <p:blipFill>
            <a:blip r:embed="rId3" cstate="print"/>
            <a:stretch>
              <a:fillRect/>
            </a:stretch>
          </p:blipFill>
          <p:spPr>
            <a:xfrm>
              <a:off x="4130535" y="4396149"/>
              <a:ext cx="240873" cy="98413"/>
            </a:xfrm>
            <a:prstGeom prst="rect">
              <a:avLst/>
            </a:prstGeom>
          </p:spPr>
        </p:pic>
        <p:pic>
          <p:nvPicPr>
            <p:cNvPr id="31" name="object 31"/>
            <p:cNvPicPr/>
            <p:nvPr/>
          </p:nvPicPr>
          <p:blipFill>
            <a:blip r:embed="rId4" cstate="print"/>
            <a:stretch>
              <a:fillRect/>
            </a:stretch>
          </p:blipFill>
          <p:spPr>
            <a:xfrm>
              <a:off x="4413286" y="4425351"/>
              <a:ext cx="128642" cy="69206"/>
            </a:xfrm>
            <a:prstGeom prst="rect">
              <a:avLst/>
            </a:prstGeom>
          </p:spPr>
        </p:pic>
        <p:pic>
          <p:nvPicPr>
            <p:cNvPr id="32" name="object 32"/>
            <p:cNvPicPr/>
            <p:nvPr/>
          </p:nvPicPr>
          <p:blipFill>
            <a:blip r:embed="rId5" cstate="print"/>
            <a:stretch>
              <a:fillRect/>
            </a:stretch>
          </p:blipFill>
          <p:spPr>
            <a:xfrm>
              <a:off x="3008736" y="4399991"/>
              <a:ext cx="1748969" cy="1488427"/>
            </a:xfrm>
            <a:prstGeom prst="rect">
              <a:avLst/>
            </a:prstGeom>
          </p:spPr>
        </p:pic>
      </p:grpSp>
      <p:pic>
        <p:nvPicPr>
          <p:cNvPr id="33" name="object 33"/>
          <p:cNvPicPr/>
          <p:nvPr/>
        </p:nvPicPr>
        <p:blipFill>
          <a:blip r:embed="rId6" cstate="print"/>
          <a:stretch>
            <a:fillRect/>
          </a:stretch>
        </p:blipFill>
        <p:spPr>
          <a:xfrm>
            <a:off x="5986093" y="3455277"/>
            <a:ext cx="618103" cy="258063"/>
          </a:xfrm>
          <a:prstGeom prst="rect">
            <a:avLst/>
          </a:prstGeom>
        </p:spPr>
      </p:pic>
      <p:pic>
        <p:nvPicPr>
          <p:cNvPr id="34" name="object 34"/>
          <p:cNvPicPr/>
          <p:nvPr/>
        </p:nvPicPr>
        <p:blipFill>
          <a:blip r:embed="rId7" cstate="print"/>
          <a:stretch>
            <a:fillRect/>
          </a:stretch>
        </p:blipFill>
        <p:spPr>
          <a:xfrm>
            <a:off x="5855597" y="3783445"/>
            <a:ext cx="879072" cy="920493"/>
          </a:xfrm>
          <a:prstGeom prst="rect">
            <a:avLst/>
          </a:prstGeom>
        </p:spPr>
      </p:pic>
      <p:sp>
        <p:nvSpPr>
          <p:cNvPr id="35" name="object 35"/>
          <p:cNvSpPr/>
          <p:nvPr/>
        </p:nvSpPr>
        <p:spPr>
          <a:xfrm>
            <a:off x="6005316" y="4775050"/>
            <a:ext cx="580390" cy="94615"/>
          </a:xfrm>
          <a:custGeom>
            <a:avLst/>
            <a:gdLst/>
            <a:ahLst/>
            <a:cxnLst/>
            <a:rect l="l" t="t" r="r" b="b"/>
            <a:pathLst>
              <a:path w="580390" h="94614">
                <a:moveTo>
                  <a:pt x="11684" y="1028"/>
                </a:moveTo>
                <a:lnTo>
                  <a:pt x="0" y="1028"/>
                </a:lnTo>
                <a:lnTo>
                  <a:pt x="0" y="91960"/>
                </a:lnTo>
                <a:lnTo>
                  <a:pt x="11684" y="91960"/>
                </a:lnTo>
                <a:lnTo>
                  <a:pt x="11684" y="1028"/>
                </a:lnTo>
                <a:close/>
              </a:path>
              <a:path w="580390" h="94614">
                <a:moveTo>
                  <a:pt x="83070" y="44805"/>
                </a:moveTo>
                <a:lnTo>
                  <a:pt x="81013" y="38595"/>
                </a:lnTo>
                <a:lnTo>
                  <a:pt x="72796" y="29883"/>
                </a:lnTo>
                <a:lnTo>
                  <a:pt x="66941" y="27698"/>
                </a:lnTo>
                <a:lnTo>
                  <a:pt x="55333" y="27698"/>
                </a:lnTo>
                <a:lnTo>
                  <a:pt x="51511" y="28714"/>
                </a:lnTo>
                <a:lnTo>
                  <a:pt x="44145" y="32778"/>
                </a:lnTo>
                <a:lnTo>
                  <a:pt x="41427" y="35318"/>
                </a:lnTo>
                <a:lnTo>
                  <a:pt x="39636" y="38366"/>
                </a:lnTo>
                <a:lnTo>
                  <a:pt x="39141" y="38366"/>
                </a:lnTo>
                <a:lnTo>
                  <a:pt x="39141" y="29730"/>
                </a:lnTo>
                <a:lnTo>
                  <a:pt x="27952" y="29730"/>
                </a:lnTo>
                <a:lnTo>
                  <a:pt x="27952" y="91960"/>
                </a:lnTo>
                <a:lnTo>
                  <a:pt x="39636" y="91960"/>
                </a:lnTo>
                <a:lnTo>
                  <a:pt x="39636" y="52298"/>
                </a:lnTo>
                <a:lnTo>
                  <a:pt x="41198" y="47777"/>
                </a:lnTo>
                <a:lnTo>
                  <a:pt x="47472" y="40246"/>
                </a:lnTo>
                <a:lnTo>
                  <a:pt x="51371" y="38366"/>
                </a:lnTo>
                <a:lnTo>
                  <a:pt x="66001" y="38366"/>
                </a:lnTo>
                <a:lnTo>
                  <a:pt x="71132" y="43446"/>
                </a:lnTo>
                <a:lnTo>
                  <a:pt x="71386" y="53606"/>
                </a:lnTo>
                <a:lnTo>
                  <a:pt x="71386" y="91960"/>
                </a:lnTo>
                <a:lnTo>
                  <a:pt x="83070" y="91960"/>
                </a:lnTo>
                <a:lnTo>
                  <a:pt x="83070" y="44805"/>
                </a:lnTo>
                <a:close/>
              </a:path>
              <a:path w="580390" h="94614">
                <a:moveTo>
                  <a:pt x="151904" y="44805"/>
                </a:moveTo>
                <a:lnTo>
                  <a:pt x="149847" y="38595"/>
                </a:lnTo>
                <a:lnTo>
                  <a:pt x="141630" y="29883"/>
                </a:lnTo>
                <a:lnTo>
                  <a:pt x="135775" y="27698"/>
                </a:lnTo>
                <a:lnTo>
                  <a:pt x="124167" y="27698"/>
                </a:lnTo>
                <a:lnTo>
                  <a:pt x="120345" y="28714"/>
                </a:lnTo>
                <a:lnTo>
                  <a:pt x="112979" y="32778"/>
                </a:lnTo>
                <a:lnTo>
                  <a:pt x="110261" y="35318"/>
                </a:lnTo>
                <a:lnTo>
                  <a:pt x="108470" y="38366"/>
                </a:lnTo>
                <a:lnTo>
                  <a:pt x="107975" y="38366"/>
                </a:lnTo>
                <a:lnTo>
                  <a:pt x="107975" y="29730"/>
                </a:lnTo>
                <a:lnTo>
                  <a:pt x="96786" y="29730"/>
                </a:lnTo>
                <a:lnTo>
                  <a:pt x="96786" y="91960"/>
                </a:lnTo>
                <a:lnTo>
                  <a:pt x="108470" y="91960"/>
                </a:lnTo>
                <a:lnTo>
                  <a:pt x="108470" y="52298"/>
                </a:lnTo>
                <a:lnTo>
                  <a:pt x="110032" y="47777"/>
                </a:lnTo>
                <a:lnTo>
                  <a:pt x="116306" y="40246"/>
                </a:lnTo>
                <a:lnTo>
                  <a:pt x="120205" y="38366"/>
                </a:lnTo>
                <a:lnTo>
                  <a:pt x="134835" y="38366"/>
                </a:lnTo>
                <a:lnTo>
                  <a:pt x="139966" y="43446"/>
                </a:lnTo>
                <a:lnTo>
                  <a:pt x="140220" y="53606"/>
                </a:lnTo>
                <a:lnTo>
                  <a:pt x="140220" y="91960"/>
                </a:lnTo>
                <a:lnTo>
                  <a:pt x="151904" y="91960"/>
                </a:lnTo>
                <a:lnTo>
                  <a:pt x="151904" y="44805"/>
                </a:lnTo>
                <a:close/>
              </a:path>
              <a:path w="580390" h="94614">
                <a:moveTo>
                  <a:pt x="226060" y="60845"/>
                </a:moveTo>
                <a:lnTo>
                  <a:pt x="225488" y="53987"/>
                </a:lnTo>
                <a:lnTo>
                  <a:pt x="223774" y="47739"/>
                </a:lnTo>
                <a:lnTo>
                  <a:pt x="220916" y="42113"/>
                </a:lnTo>
                <a:lnTo>
                  <a:pt x="217919" y="38366"/>
                </a:lnTo>
                <a:lnTo>
                  <a:pt x="216903" y="37096"/>
                </a:lnTo>
                <a:lnTo>
                  <a:pt x="214299" y="34378"/>
                </a:lnTo>
                <a:lnTo>
                  <a:pt x="214299" y="67754"/>
                </a:lnTo>
                <a:lnTo>
                  <a:pt x="212420" y="72961"/>
                </a:lnTo>
                <a:lnTo>
                  <a:pt x="204635" y="81254"/>
                </a:lnTo>
                <a:lnTo>
                  <a:pt x="199821" y="83324"/>
                </a:lnTo>
                <a:lnTo>
                  <a:pt x="188302" y="83324"/>
                </a:lnTo>
                <a:lnTo>
                  <a:pt x="183476" y="81254"/>
                </a:lnTo>
                <a:lnTo>
                  <a:pt x="175679" y="72961"/>
                </a:lnTo>
                <a:lnTo>
                  <a:pt x="173837" y="67754"/>
                </a:lnTo>
                <a:lnTo>
                  <a:pt x="173850" y="53987"/>
                </a:lnTo>
                <a:lnTo>
                  <a:pt x="175679" y="48869"/>
                </a:lnTo>
                <a:lnTo>
                  <a:pt x="183565" y="40487"/>
                </a:lnTo>
                <a:lnTo>
                  <a:pt x="188379" y="38366"/>
                </a:lnTo>
                <a:lnTo>
                  <a:pt x="199720" y="38366"/>
                </a:lnTo>
                <a:lnTo>
                  <a:pt x="214299" y="67754"/>
                </a:lnTo>
                <a:lnTo>
                  <a:pt x="214299" y="34378"/>
                </a:lnTo>
                <a:lnTo>
                  <a:pt x="210908" y="30835"/>
                </a:lnTo>
                <a:lnTo>
                  <a:pt x="203288" y="27698"/>
                </a:lnTo>
                <a:lnTo>
                  <a:pt x="184835" y="27698"/>
                </a:lnTo>
                <a:lnTo>
                  <a:pt x="177177" y="30835"/>
                </a:lnTo>
                <a:lnTo>
                  <a:pt x="171069" y="37096"/>
                </a:lnTo>
                <a:lnTo>
                  <a:pt x="165061" y="43370"/>
                </a:lnTo>
                <a:lnTo>
                  <a:pt x="162064" y="51282"/>
                </a:lnTo>
                <a:lnTo>
                  <a:pt x="162064" y="70408"/>
                </a:lnTo>
                <a:lnTo>
                  <a:pt x="165061" y="78333"/>
                </a:lnTo>
                <a:lnTo>
                  <a:pt x="171069" y="84594"/>
                </a:lnTo>
                <a:lnTo>
                  <a:pt x="177177" y="90868"/>
                </a:lnTo>
                <a:lnTo>
                  <a:pt x="184835" y="93992"/>
                </a:lnTo>
                <a:lnTo>
                  <a:pt x="203288" y="93992"/>
                </a:lnTo>
                <a:lnTo>
                  <a:pt x="210908" y="90868"/>
                </a:lnTo>
                <a:lnTo>
                  <a:pt x="216903" y="84594"/>
                </a:lnTo>
                <a:lnTo>
                  <a:pt x="217932" y="83324"/>
                </a:lnTo>
                <a:lnTo>
                  <a:pt x="220916" y="79641"/>
                </a:lnTo>
                <a:lnTo>
                  <a:pt x="223774" y="74028"/>
                </a:lnTo>
                <a:lnTo>
                  <a:pt x="225488" y="67754"/>
                </a:lnTo>
                <a:lnTo>
                  <a:pt x="226060" y="60845"/>
                </a:lnTo>
                <a:close/>
              </a:path>
              <a:path w="580390" h="94614">
                <a:moveTo>
                  <a:pt x="291109" y="29730"/>
                </a:moveTo>
                <a:lnTo>
                  <a:pt x="278663" y="29730"/>
                </a:lnTo>
                <a:lnTo>
                  <a:pt x="260108" y="77990"/>
                </a:lnTo>
                <a:lnTo>
                  <a:pt x="259854" y="77990"/>
                </a:lnTo>
                <a:lnTo>
                  <a:pt x="241579" y="29730"/>
                </a:lnTo>
                <a:lnTo>
                  <a:pt x="228879" y="29730"/>
                </a:lnTo>
                <a:lnTo>
                  <a:pt x="254000" y="91960"/>
                </a:lnTo>
                <a:lnTo>
                  <a:pt x="265709" y="91960"/>
                </a:lnTo>
                <a:lnTo>
                  <a:pt x="291109" y="29730"/>
                </a:lnTo>
                <a:close/>
              </a:path>
              <a:path w="580390" h="94614">
                <a:moveTo>
                  <a:pt x="349008" y="45567"/>
                </a:moveTo>
                <a:lnTo>
                  <a:pt x="346494" y="39243"/>
                </a:lnTo>
                <a:lnTo>
                  <a:pt x="345274" y="38112"/>
                </a:lnTo>
                <a:lnTo>
                  <a:pt x="341439" y="34556"/>
                </a:lnTo>
                <a:lnTo>
                  <a:pt x="336499" y="30010"/>
                </a:lnTo>
                <a:lnTo>
                  <a:pt x="329679" y="27698"/>
                </a:lnTo>
                <a:lnTo>
                  <a:pt x="321043" y="27698"/>
                </a:lnTo>
                <a:lnTo>
                  <a:pt x="313232" y="28460"/>
                </a:lnTo>
                <a:lnTo>
                  <a:pt x="306438" y="30746"/>
                </a:lnTo>
                <a:lnTo>
                  <a:pt x="300672" y="34556"/>
                </a:lnTo>
                <a:lnTo>
                  <a:pt x="295922" y="39890"/>
                </a:lnTo>
                <a:lnTo>
                  <a:pt x="306197" y="46367"/>
                </a:lnTo>
                <a:lnTo>
                  <a:pt x="310007" y="40868"/>
                </a:lnTo>
                <a:lnTo>
                  <a:pt x="315175" y="38112"/>
                </a:lnTo>
                <a:lnTo>
                  <a:pt x="326009" y="38112"/>
                </a:lnTo>
                <a:lnTo>
                  <a:pt x="329780" y="39535"/>
                </a:lnTo>
                <a:lnTo>
                  <a:pt x="336207" y="45199"/>
                </a:lnTo>
                <a:lnTo>
                  <a:pt x="337820" y="48653"/>
                </a:lnTo>
                <a:lnTo>
                  <a:pt x="337820" y="55384"/>
                </a:lnTo>
                <a:lnTo>
                  <a:pt x="337820" y="65290"/>
                </a:lnTo>
                <a:lnTo>
                  <a:pt x="337820" y="70205"/>
                </a:lnTo>
                <a:lnTo>
                  <a:pt x="335876" y="74485"/>
                </a:lnTo>
                <a:lnTo>
                  <a:pt x="328193" y="81762"/>
                </a:lnTo>
                <a:lnTo>
                  <a:pt x="323799" y="83578"/>
                </a:lnTo>
                <a:lnTo>
                  <a:pt x="315417" y="83578"/>
                </a:lnTo>
                <a:lnTo>
                  <a:pt x="312394" y="82562"/>
                </a:lnTo>
                <a:lnTo>
                  <a:pt x="307238" y="78498"/>
                </a:lnTo>
                <a:lnTo>
                  <a:pt x="305943" y="75958"/>
                </a:lnTo>
                <a:lnTo>
                  <a:pt x="305943" y="69519"/>
                </a:lnTo>
                <a:lnTo>
                  <a:pt x="307530" y="66687"/>
                </a:lnTo>
                <a:lnTo>
                  <a:pt x="313880" y="62115"/>
                </a:lnTo>
                <a:lnTo>
                  <a:pt x="317842" y="60972"/>
                </a:lnTo>
                <a:lnTo>
                  <a:pt x="329107" y="60972"/>
                </a:lnTo>
                <a:lnTo>
                  <a:pt x="334175" y="62407"/>
                </a:lnTo>
                <a:lnTo>
                  <a:pt x="337820" y="65290"/>
                </a:lnTo>
                <a:lnTo>
                  <a:pt x="337820" y="55384"/>
                </a:lnTo>
                <a:lnTo>
                  <a:pt x="333324" y="52844"/>
                </a:lnTo>
                <a:lnTo>
                  <a:pt x="327621" y="51574"/>
                </a:lnTo>
                <a:lnTo>
                  <a:pt x="312547" y="51574"/>
                </a:lnTo>
                <a:lnTo>
                  <a:pt x="306044" y="53479"/>
                </a:lnTo>
                <a:lnTo>
                  <a:pt x="296316" y="61099"/>
                </a:lnTo>
                <a:lnTo>
                  <a:pt x="293890" y="66230"/>
                </a:lnTo>
                <a:lnTo>
                  <a:pt x="293890" y="78752"/>
                </a:lnTo>
                <a:lnTo>
                  <a:pt x="296189" y="83832"/>
                </a:lnTo>
                <a:lnTo>
                  <a:pt x="305422" y="91960"/>
                </a:lnTo>
                <a:lnTo>
                  <a:pt x="311150" y="93992"/>
                </a:lnTo>
                <a:lnTo>
                  <a:pt x="326059" y="93992"/>
                </a:lnTo>
                <a:lnTo>
                  <a:pt x="332486" y="90436"/>
                </a:lnTo>
                <a:lnTo>
                  <a:pt x="337146" y="83578"/>
                </a:lnTo>
                <a:lnTo>
                  <a:pt x="337324" y="83324"/>
                </a:lnTo>
                <a:lnTo>
                  <a:pt x="337820" y="83324"/>
                </a:lnTo>
                <a:lnTo>
                  <a:pt x="337820" y="91960"/>
                </a:lnTo>
                <a:lnTo>
                  <a:pt x="349008" y="91960"/>
                </a:lnTo>
                <a:lnTo>
                  <a:pt x="349008" y="83324"/>
                </a:lnTo>
                <a:lnTo>
                  <a:pt x="349008" y="60972"/>
                </a:lnTo>
                <a:lnTo>
                  <a:pt x="349008" y="55384"/>
                </a:lnTo>
                <a:lnTo>
                  <a:pt x="349008" y="45567"/>
                </a:lnTo>
                <a:close/>
              </a:path>
              <a:path w="580390" h="94614">
                <a:moveTo>
                  <a:pt x="417715" y="76085"/>
                </a:moveTo>
                <a:lnTo>
                  <a:pt x="407289" y="71640"/>
                </a:lnTo>
                <a:lnTo>
                  <a:pt x="403821" y="79438"/>
                </a:lnTo>
                <a:lnTo>
                  <a:pt x="397789" y="83324"/>
                </a:lnTo>
                <a:lnTo>
                  <a:pt x="383921" y="83324"/>
                </a:lnTo>
                <a:lnTo>
                  <a:pt x="379310" y="81165"/>
                </a:lnTo>
                <a:lnTo>
                  <a:pt x="371602" y="72529"/>
                </a:lnTo>
                <a:lnTo>
                  <a:pt x="369684" y="67195"/>
                </a:lnTo>
                <a:lnTo>
                  <a:pt x="369684" y="54495"/>
                </a:lnTo>
                <a:lnTo>
                  <a:pt x="371602" y="49161"/>
                </a:lnTo>
                <a:lnTo>
                  <a:pt x="379310" y="40525"/>
                </a:lnTo>
                <a:lnTo>
                  <a:pt x="383921" y="38366"/>
                </a:lnTo>
                <a:lnTo>
                  <a:pt x="397548" y="38366"/>
                </a:lnTo>
                <a:lnTo>
                  <a:pt x="403352" y="42265"/>
                </a:lnTo>
                <a:lnTo>
                  <a:pt x="406654" y="50050"/>
                </a:lnTo>
                <a:lnTo>
                  <a:pt x="417309" y="45605"/>
                </a:lnTo>
                <a:lnTo>
                  <a:pt x="414959" y="40017"/>
                </a:lnTo>
                <a:lnTo>
                  <a:pt x="411391" y="35636"/>
                </a:lnTo>
                <a:lnTo>
                  <a:pt x="401904" y="29286"/>
                </a:lnTo>
                <a:lnTo>
                  <a:pt x="396354" y="27698"/>
                </a:lnTo>
                <a:lnTo>
                  <a:pt x="380771" y="27698"/>
                </a:lnTo>
                <a:lnTo>
                  <a:pt x="358000" y="60845"/>
                </a:lnTo>
                <a:lnTo>
                  <a:pt x="358559" y="67614"/>
                </a:lnTo>
                <a:lnTo>
                  <a:pt x="380771" y="93992"/>
                </a:lnTo>
                <a:lnTo>
                  <a:pt x="390004" y="93992"/>
                </a:lnTo>
                <a:lnTo>
                  <a:pt x="396455" y="93992"/>
                </a:lnTo>
                <a:lnTo>
                  <a:pt x="402107" y="92405"/>
                </a:lnTo>
                <a:lnTo>
                  <a:pt x="411835" y="86055"/>
                </a:lnTo>
                <a:lnTo>
                  <a:pt x="415404" y="81673"/>
                </a:lnTo>
                <a:lnTo>
                  <a:pt x="417715" y="76085"/>
                </a:lnTo>
                <a:close/>
              </a:path>
              <a:path w="580390" h="94614">
                <a:moveTo>
                  <a:pt x="440563" y="29730"/>
                </a:moveTo>
                <a:lnTo>
                  <a:pt x="428879" y="29730"/>
                </a:lnTo>
                <a:lnTo>
                  <a:pt x="428879" y="91960"/>
                </a:lnTo>
                <a:lnTo>
                  <a:pt x="440563" y="91960"/>
                </a:lnTo>
                <a:lnTo>
                  <a:pt x="440563" y="29730"/>
                </a:lnTo>
                <a:close/>
              </a:path>
              <a:path w="580390" h="94614">
                <a:moveTo>
                  <a:pt x="442963" y="5981"/>
                </a:moveTo>
                <a:lnTo>
                  <a:pt x="442175" y="4025"/>
                </a:lnTo>
                <a:lnTo>
                  <a:pt x="438950" y="812"/>
                </a:lnTo>
                <a:lnTo>
                  <a:pt x="437007" y="0"/>
                </a:lnTo>
                <a:lnTo>
                  <a:pt x="432422" y="0"/>
                </a:lnTo>
                <a:lnTo>
                  <a:pt x="430491" y="812"/>
                </a:lnTo>
                <a:lnTo>
                  <a:pt x="427266" y="4025"/>
                </a:lnTo>
                <a:lnTo>
                  <a:pt x="426466" y="5981"/>
                </a:lnTo>
                <a:lnTo>
                  <a:pt x="426466" y="10553"/>
                </a:lnTo>
                <a:lnTo>
                  <a:pt x="427266" y="12496"/>
                </a:lnTo>
                <a:lnTo>
                  <a:pt x="430491" y="15709"/>
                </a:lnTo>
                <a:lnTo>
                  <a:pt x="432422" y="16522"/>
                </a:lnTo>
                <a:lnTo>
                  <a:pt x="437007" y="16522"/>
                </a:lnTo>
                <a:lnTo>
                  <a:pt x="438950" y="15709"/>
                </a:lnTo>
                <a:lnTo>
                  <a:pt x="442175" y="12496"/>
                </a:lnTo>
                <a:lnTo>
                  <a:pt x="442963" y="10553"/>
                </a:lnTo>
                <a:lnTo>
                  <a:pt x="442963" y="5981"/>
                </a:lnTo>
                <a:close/>
              </a:path>
              <a:path w="580390" h="94614">
                <a:moveTo>
                  <a:pt x="497332" y="1028"/>
                </a:moveTo>
                <a:lnTo>
                  <a:pt x="484632" y="1028"/>
                </a:lnTo>
                <a:lnTo>
                  <a:pt x="478028" y="17284"/>
                </a:lnTo>
                <a:lnTo>
                  <a:pt x="488175" y="17284"/>
                </a:lnTo>
                <a:lnTo>
                  <a:pt x="497332" y="1028"/>
                </a:lnTo>
                <a:close/>
              </a:path>
              <a:path w="580390" h="94614">
                <a:moveTo>
                  <a:pt x="515607" y="60845"/>
                </a:moveTo>
                <a:lnTo>
                  <a:pt x="503847" y="34378"/>
                </a:lnTo>
                <a:lnTo>
                  <a:pt x="503847" y="67767"/>
                </a:lnTo>
                <a:lnTo>
                  <a:pt x="501967" y="72961"/>
                </a:lnTo>
                <a:lnTo>
                  <a:pt x="498106" y="77101"/>
                </a:lnTo>
                <a:lnTo>
                  <a:pt x="494182" y="81254"/>
                </a:lnTo>
                <a:lnTo>
                  <a:pt x="489369" y="83324"/>
                </a:lnTo>
                <a:lnTo>
                  <a:pt x="477862" y="83324"/>
                </a:lnTo>
                <a:lnTo>
                  <a:pt x="473024" y="81254"/>
                </a:lnTo>
                <a:lnTo>
                  <a:pt x="465239" y="72961"/>
                </a:lnTo>
                <a:lnTo>
                  <a:pt x="463372" y="67767"/>
                </a:lnTo>
                <a:lnTo>
                  <a:pt x="463384" y="53987"/>
                </a:lnTo>
                <a:lnTo>
                  <a:pt x="465239" y="48869"/>
                </a:lnTo>
                <a:lnTo>
                  <a:pt x="469125" y="44716"/>
                </a:lnTo>
                <a:lnTo>
                  <a:pt x="473125" y="40487"/>
                </a:lnTo>
                <a:lnTo>
                  <a:pt x="477939" y="38366"/>
                </a:lnTo>
                <a:lnTo>
                  <a:pt x="489267" y="38366"/>
                </a:lnTo>
                <a:lnTo>
                  <a:pt x="503847" y="67767"/>
                </a:lnTo>
                <a:lnTo>
                  <a:pt x="503847" y="34378"/>
                </a:lnTo>
                <a:lnTo>
                  <a:pt x="500456" y="30835"/>
                </a:lnTo>
                <a:lnTo>
                  <a:pt x="492836" y="27698"/>
                </a:lnTo>
                <a:lnTo>
                  <a:pt x="474383" y="27698"/>
                </a:lnTo>
                <a:lnTo>
                  <a:pt x="466725" y="30835"/>
                </a:lnTo>
                <a:lnTo>
                  <a:pt x="460616" y="37096"/>
                </a:lnTo>
                <a:lnTo>
                  <a:pt x="454621" y="43357"/>
                </a:lnTo>
                <a:lnTo>
                  <a:pt x="451612" y="51282"/>
                </a:lnTo>
                <a:lnTo>
                  <a:pt x="451612" y="70408"/>
                </a:lnTo>
                <a:lnTo>
                  <a:pt x="454621" y="78333"/>
                </a:lnTo>
                <a:lnTo>
                  <a:pt x="460616" y="84594"/>
                </a:lnTo>
                <a:lnTo>
                  <a:pt x="466725" y="90868"/>
                </a:lnTo>
                <a:lnTo>
                  <a:pt x="474383" y="93992"/>
                </a:lnTo>
                <a:lnTo>
                  <a:pt x="492836" y="93992"/>
                </a:lnTo>
                <a:lnTo>
                  <a:pt x="500456" y="90868"/>
                </a:lnTo>
                <a:lnTo>
                  <a:pt x="506463" y="84594"/>
                </a:lnTo>
                <a:lnTo>
                  <a:pt x="507479" y="83324"/>
                </a:lnTo>
                <a:lnTo>
                  <a:pt x="510463" y="79641"/>
                </a:lnTo>
                <a:lnTo>
                  <a:pt x="513321" y="74028"/>
                </a:lnTo>
                <a:lnTo>
                  <a:pt x="515035" y="67767"/>
                </a:lnTo>
                <a:lnTo>
                  <a:pt x="515607" y="60845"/>
                </a:lnTo>
                <a:close/>
              </a:path>
              <a:path w="580390" h="94614">
                <a:moveTo>
                  <a:pt x="580123" y="44805"/>
                </a:moveTo>
                <a:lnTo>
                  <a:pt x="578065" y="38595"/>
                </a:lnTo>
                <a:lnTo>
                  <a:pt x="569849" y="29883"/>
                </a:lnTo>
                <a:lnTo>
                  <a:pt x="563994" y="27698"/>
                </a:lnTo>
                <a:lnTo>
                  <a:pt x="552386" y="27698"/>
                </a:lnTo>
                <a:lnTo>
                  <a:pt x="548563" y="28714"/>
                </a:lnTo>
                <a:lnTo>
                  <a:pt x="541197" y="32778"/>
                </a:lnTo>
                <a:lnTo>
                  <a:pt x="538480" y="35318"/>
                </a:lnTo>
                <a:lnTo>
                  <a:pt x="536689" y="38366"/>
                </a:lnTo>
                <a:lnTo>
                  <a:pt x="536194" y="38366"/>
                </a:lnTo>
                <a:lnTo>
                  <a:pt x="536194" y="29730"/>
                </a:lnTo>
                <a:lnTo>
                  <a:pt x="525005" y="29730"/>
                </a:lnTo>
                <a:lnTo>
                  <a:pt x="525005" y="91960"/>
                </a:lnTo>
                <a:lnTo>
                  <a:pt x="536689" y="91960"/>
                </a:lnTo>
                <a:lnTo>
                  <a:pt x="536689" y="52298"/>
                </a:lnTo>
                <a:lnTo>
                  <a:pt x="538251" y="47777"/>
                </a:lnTo>
                <a:lnTo>
                  <a:pt x="544525" y="40246"/>
                </a:lnTo>
                <a:lnTo>
                  <a:pt x="548424" y="38366"/>
                </a:lnTo>
                <a:lnTo>
                  <a:pt x="563054" y="38366"/>
                </a:lnTo>
                <a:lnTo>
                  <a:pt x="568185" y="43446"/>
                </a:lnTo>
                <a:lnTo>
                  <a:pt x="568439" y="53606"/>
                </a:lnTo>
                <a:lnTo>
                  <a:pt x="568439" y="91960"/>
                </a:lnTo>
                <a:lnTo>
                  <a:pt x="580123" y="91960"/>
                </a:lnTo>
                <a:lnTo>
                  <a:pt x="580123" y="44805"/>
                </a:lnTo>
                <a:close/>
              </a:path>
            </a:pathLst>
          </a:custGeom>
          <a:solidFill>
            <a:srgbClr val="FFFFFF"/>
          </a:solidFill>
        </p:spPr>
        <p:txBody>
          <a:bodyPr wrap="square" lIns="0" tIns="0" rIns="0" bIns="0" rtlCol="0"/>
          <a:lstStyle/>
          <a:p>
            <a:endParaRPr/>
          </a:p>
        </p:txBody>
      </p:sp>
      <p:grpSp>
        <p:nvGrpSpPr>
          <p:cNvPr id="43" name="object 43"/>
          <p:cNvGrpSpPr/>
          <p:nvPr/>
        </p:nvGrpSpPr>
        <p:grpSpPr>
          <a:xfrm>
            <a:off x="5814570" y="3172963"/>
            <a:ext cx="956310" cy="151130"/>
            <a:chOff x="5852841" y="4117675"/>
            <a:chExt cx="956310" cy="151130"/>
          </a:xfrm>
        </p:grpSpPr>
        <p:pic>
          <p:nvPicPr>
            <p:cNvPr id="44" name="object 44"/>
            <p:cNvPicPr/>
            <p:nvPr/>
          </p:nvPicPr>
          <p:blipFill>
            <a:blip r:embed="rId8" cstate="print"/>
            <a:stretch>
              <a:fillRect/>
            </a:stretch>
          </p:blipFill>
          <p:spPr>
            <a:xfrm>
              <a:off x="5852841" y="4121547"/>
              <a:ext cx="276452" cy="143170"/>
            </a:xfrm>
            <a:prstGeom prst="rect">
              <a:avLst/>
            </a:prstGeom>
          </p:spPr>
        </p:pic>
        <p:pic>
          <p:nvPicPr>
            <p:cNvPr id="45" name="object 45"/>
            <p:cNvPicPr/>
            <p:nvPr/>
          </p:nvPicPr>
          <p:blipFill>
            <a:blip r:embed="rId9" cstate="print"/>
            <a:stretch>
              <a:fillRect/>
            </a:stretch>
          </p:blipFill>
          <p:spPr>
            <a:xfrm>
              <a:off x="6150150" y="4117681"/>
              <a:ext cx="252253" cy="150901"/>
            </a:xfrm>
            <a:prstGeom prst="rect">
              <a:avLst/>
            </a:prstGeom>
          </p:spPr>
        </p:pic>
        <p:pic>
          <p:nvPicPr>
            <p:cNvPr id="46" name="object 46"/>
            <p:cNvPicPr/>
            <p:nvPr/>
          </p:nvPicPr>
          <p:blipFill>
            <a:blip r:embed="rId10" cstate="print"/>
            <a:stretch>
              <a:fillRect/>
            </a:stretch>
          </p:blipFill>
          <p:spPr>
            <a:xfrm>
              <a:off x="6426339" y="4121548"/>
              <a:ext cx="120649" cy="143167"/>
            </a:xfrm>
            <a:prstGeom prst="rect">
              <a:avLst/>
            </a:prstGeom>
          </p:spPr>
        </p:pic>
        <p:sp>
          <p:nvSpPr>
            <p:cNvPr id="47" name="object 47"/>
            <p:cNvSpPr/>
            <p:nvPr/>
          </p:nvSpPr>
          <p:spPr>
            <a:xfrm>
              <a:off x="6568732" y="4121556"/>
              <a:ext cx="98425" cy="143510"/>
            </a:xfrm>
            <a:custGeom>
              <a:avLst/>
              <a:gdLst/>
              <a:ahLst/>
              <a:cxnLst/>
              <a:rect l="l" t="t" r="r" b="b"/>
              <a:pathLst>
                <a:path w="98425" h="143510">
                  <a:moveTo>
                    <a:pt x="98132" y="0"/>
                  </a:moveTo>
                  <a:lnTo>
                    <a:pt x="0" y="0"/>
                  </a:lnTo>
                  <a:lnTo>
                    <a:pt x="0" y="29210"/>
                  </a:lnTo>
                  <a:lnTo>
                    <a:pt x="0" y="58420"/>
                  </a:lnTo>
                  <a:lnTo>
                    <a:pt x="0" y="85090"/>
                  </a:lnTo>
                  <a:lnTo>
                    <a:pt x="0" y="114300"/>
                  </a:lnTo>
                  <a:lnTo>
                    <a:pt x="0" y="143510"/>
                  </a:lnTo>
                  <a:lnTo>
                    <a:pt x="98132" y="143510"/>
                  </a:lnTo>
                  <a:lnTo>
                    <a:pt x="98132" y="114300"/>
                  </a:lnTo>
                  <a:lnTo>
                    <a:pt x="36410" y="114300"/>
                  </a:lnTo>
                  <a:lnTo>
                    <a:pt x="36410" y="85090"/>
                  </a:lnTo>
                  <a:lnTo>
                    <a:pt x="94449" y="85090"/>
                  </a:lnTo>
                  <a:lnTo>
                    <a:pt x="94449" y="58420"/>
                  </a:lnTo>
                  <a:lnTo>
                    <a:pt x="36410" y="58420"/>
                  </a:lnTo>
                  <a:lnTo>
                    <a:pt x="36410" y="29210"/>
                  </a:lnTo>
                  <a:lnTo>
                    <a:pt x="98132" y="29210"/>
                  </a:lnTo>
                  <a:lnTo>
                    <a:pt x="98132" y="0"/>
                  </a:lnTo>
                  <a:close/>
                </a:path>
              </a:pathLst>
            </a:custGeom>
            <a:solidFill>
              <a:srgbClr val="FFFFFF"/>
            </a:solidFill>
          </p:spPr>
          <p:txBody>
            <a:bodyPr wrap="square" lIns="0" tIns="0" rIns="0" bIns="0" rtlCol="0"/>
            <a:lstStyle/>
            <a:p>
              <a:endParaRPr/>
            </a:p>
          </p:txBody>
        </p:sp>
        <p:pic>
          <p:nvPicPr>
            <p:cNvPr id="48" name="object 48"/>
            <p:cNvPicPr/>
            <p:nvPr/>
          </p:nvPicPr>
          <p:blipFill>
            <a:blip r:embed="rId11" cstate="print"/>
            <a:stretch>
              <a:fillRect/>
            </a:stretch>
          </p:blipFill>
          <p:spPr>
            <a:xfrm>
              <a:off x="6688620" y="4117675"/>
              <a:ext cx="119964" cy="150914"/>
            </a:xfrm>
            <a:prstGeom prst="rect">
              <a:avLst/>
            </a:prstGeom>
          </p:spPr>
        </p:pic>
      </p:grpSp>
      <p:grpSp>
        <p:nvGrpSpPr>
          <p:cNvPr id="49" name="object 49"/>
          <p:cNvGrpSpPr/>
          <p:nvPr/>
        </p:nvGrpSpPr>
        <p:grpSpPr>
          <a:xfrm>
            <a:off x="3486104" y="3128611"/>
            <a:ext cx="714375" cy="195580"/>
            <a:chOff x="3524375" y="4073323"/>
            <a:chExt cx="714375" cy="195580"/>
          </a:xfrm>
        </p:grpSpPr>
        <p:pic>
          <p:nvPicPr>
            <p:cNvPr id="50" name="object 50"/>
            <p:cNvPicPr/>
            <p:nvPr/>
          </p:nvPicPr>
          <p:blipFill>
            <a:blip r:embed="rId12" cstate="print"/>
            <a:stretch>
              <a:fillRect/>
            </a:stretch>
          </p:blipFill>
          <p:spPr>
            <a:xfrm>
              <a:off x="3524375" y="4121547"/>
              <a:ext cx="137121" cy="143167"/>
            </a:xfrm>
            <a:prstGeom prst="rect">
              <a:avLst/>
            </a:prstGeom>
          </p:spPr>
        </p:pic>
        <p:sp>
          <p:nvSpPr>
            <p:cNvPr id="51" name="object 51"/>
            <p:cNvSpPr/>
            <p:nvPr/>
          </p:nvSpPr>
          <p:spPr>
            <a:xfrm>
              <a:off x="3682555" y="4121543"/>
              <a:ext cx="36830" cy="143510"/>
            </a:xfrm>
            <a:custGeom>
              <a:avLst/>
              <a:gdLst/>
              <a:ahLst/>
              <a:cxnLst/>
              <a:rect l="l" t="t" r="r" b="b"/>
              <a:pathLst>
                <a:path w="36829" h="143510">
                  <a:moveTo>
                    <a:pt x="36410" y="0"/>
                  </a:moveTo>
                  <a:lnTo>
                    <a:pt x="0" y="0"/>
                  </a:lnTo>
                  <a:lnTo>
                    <a:pt x="0" y="143167"/>
                  </a:lnTo>
                  <a:lnTo>
                    <a:pt x="36410" y="143167"/>
                  </a:lnTo>
                  <a:lnTo>
                    <a:pt x="36410" y="0"/>
                  </a:lnTo>
                  <a:close/>
                </a:path>
              </a:pathLst>
            </a:custGeom>
            <a:solidFill>
              <a:srgbClr val="FFFFFF"/>
            </a:solidFill>
          </p:spPr>
          <p:txBody>
            <a:bodyPr wrap="square" lIns="0" tIns="0" rIns="0" bIns="0" rtlCol="0"/>
            <a:lstStyle/>
            <a:p>
              <a:endParaRPr/>
            </a:p>
          </p:txBody>
        </p:sp>
        <p:pic>
          <p:nvPicPr>
            <p:cNvPr id="52" name="object 52"/>
            <p:cNvPicPr/>
            <p:nvPr/>
          </p:nvPicPr>
          <p:blipFill>
            <a:blip r:embed="rId13" cstate="print"/>
            <a:stretch>
              <a:fillRect/>
            </a:stretch>
          </p:blipFill>
          <p:spPr>
            <a:xfrm>
              <a:off x="3743398" y="4117675"/>
              <a:ext cx="119964" cy="150914"/>
            </a:xfrm>
            <a:prstGeom prst="rect">
              <a:avLst/>
            </a:prstGeom>
          </p:spPr>
        </p:pic>
        <p:sp>
          <p:nvSpPr>
            <p:cNvPr id="53" name="object 53"/>
            <p:cNvSpPr/>
            <p:nvPr/>
          </p:nvSpPr>
          <p:spPr>
            <a:xfrm>
              <a:off x="3887800" y="4121543"/>
              <a:ext cx="36830" cy="143510"/>
            </a:xfrm>
            <a:custGeom>
              <a:avLst/>
              <a:gdLst/>
              <a:ahLst/>
              <a:cxnLst/>
              <a:rect l="l" t="t" r="r" b="b"/>
              <a:pathLst>
                <a:path w="36829" h="143510">
                  <a:moveTo>
                    <a:pt x="36410" y="0"/>
                  </a:moveTo>
                  <a:lnTo>
                    <a:pt x="0" y="0"/>
                  </a:lnTo>
                  <a:lnTo>
                    <a:pt x="0" y="143167"/>
                  </a:lnTo>
                  <a:lnTo>
                    <a:pt x="36410" y="143167"/>
                  </a:lnTo>
                  <a:lnTo>
                    <a:pt x="36410" y="0"/>
                  </a:lnTo>
                  <a:close/>
                </a:path>
              </a:pathLst>
            </a:custGeom>
            <a:solidFill>
              <a:srgbClr val="FFFFFF"/>
            </a:solidFill>
          </p:spPr>
          <p:txBody>
            <a:bodyPr wrap="square" lIns="0" tIns="0" rIns="0" bIns="0" rtlCol="0"/>
            <a:lstStyle/>
            <a:p>
              <a:endParaRPr/>
            </a:p>
          </p:txBody>
        </p:sp>
        <p:pic>
          <p:nvPicPr>
            <p:cNvPr id="54" name="object 54"/>
            <p:cNvPicPr/>
            <p:nvPr/>
          </p:nvPicPr>
          <p:blipFill>
            <a:blip r:embed="rId14" cstate="print"/>
            <a:stretch>
              <a:fillRect/>
            </a:stretch>
          </p:blipFill>
          <p:spPr>
            <a:xfrm>
              <a:off x="3948154" y="4073323"/>
              <a:ext cx="141185" cy="195262"/>
            </a:xfrm>
            <a:prstGeom prst="rect">
              <a:avLst/>
            </a:prstGeom>
          </p:spPr>
        </p:pic>
        <p:pic>
          <p:nvPicPr>
            <p:cNvPr id="55" name="object 55"/>
            <p:cNvPicPr/>
            <p:nvPr/>
          </p:nvPicPr>
          <p:blipFill>
            <a:blip r:embed="rId15" cstate="print"/>
            <a:stretch>
              <a:fillRect/>
            </a:stretch>
          </p:blipFill>
          <p:spPr>
            <a:xfrm>
              <a:off x="4113275" y="4121547"/>
              <a:ext cx="125120" cy="143167"/>
            </a:xfrm>
            <a:prstGeom prst="rect">
              <a:avLst/>
            </a:prstGeom>
          </p:spPr>
        </p:pic>
      </p:grpSp>
      <p:pic>
        <p:nvPicPr>
          <p:cNvPr id="60" name="object 60"/>
          <p:cNvPicPr/>
          <p:nvPr/>
        </p:nvPicPr>
        <p:blipFill>
          <a:blip r:embed="rId16" cstate="print"/>
          <a:stretch>
            <a:fillRect/>
          </a:stretch>
        </p:blipFill>
        <p:spPr>
          <a:xfrm>
            <a:off x="321723" y="435638"/>
            <a:ext cx="2160016" cy="2160003"/>
          </a:xfrm>
          <a:prstGeom prst="rect">
            <a:avLst/>
          </a:prstGeom>
        </p:spPr>
      </p:pic>
      <p:pic>
        <p:nvPicPr>
          <p:cNvPr id="61" name="object 61"/>
          <p:cNvPicPr/>
          <p:nvPr/>
        </p:nvPicPr>
        <p:blipFill>
          <a:blip r:embed="rId17" cstate="print"/>
          <a:stretch>
            <a:fillRect/>
          </a:stretch>
        </p:blipFill>
        <p:spPr>
          <a:xfrm>
            <a:off x="5214118" y="435638"/>
            <a:ext cx="2160016" cy="2160003"/>
          </a:xfrm>
          <a:prstGeom prst="rect">
            <a:avLst/>
          </a:prstGeom>
        </p:spPr>
      </p:pic>
      <p:pic>
        <p:nvPicPr>
          <p:cNvPr id="62" name="object 62"/>
          <p:cNvPicPr/>
          <p:nvPr/>
        </p:nvPicPr>
        <p:blipFill>
          <a:blip r:embed="rId18" cstate="print"/>
          <a:stretch>
            <a:fillRect/>
          </a:stretch>
        </p:blipFill>
        <p:spPr>
          <a:xfrm>
            <a:off x="2767933" y="435643"/>
            <a:ext cx="2159990" cy="2159998"/>
          </a:xfrm>
          <a:prstGeom prst="rect">
            <a:avLst/>
          </a:prstGeom>
        </p:spPr>
      </p:pic>
      <p:sp>
        <p:nvSpPr>
          <p:cNvPr id="63" name="object 22">
            <a:extLst>
              <a:ext uri="{FF2B5EF4-FFF2-40B4-BE49-F238E27FC236}">
                <a16:creationId xmlns:a16="http://schemas.microsoft.com/office/drawing/2014/main" id="{3BAC8561-A283-D436-417D-60B00398FF8D}"/>
              </a:ext>
            </a:extLst>
          </p:cNvPr>
          <p:cNvSpPr/>
          <p:nvPr/>
        </p:nvSpPr>
        <p:spPr>
          <a:xfrm>
            <a:off x="2767663" y="2595642"/>
            <a:ext cx="2160270" cy="2543810"/>
          </a:xfrm>
          <a:custGeom>
            <a:avLst/>
            <a:gdLst/>
            <a:ahLst/>
            <a:cxnLst/>
            <a:rect l="l" t="t" r="r" b="b"/>
            <a:pathLst>
              <a:path w="2160270" h="2543810">
                <a:moveTo>
                  <a:pt x="2160003" y="0"/>
                </a:moveTo>
                <a:lnTo>
                  <a:pt x="0" y="0"/>
                </a:lnTo>
                <a:lnTo>
                  <a:pt x="0" y="2453754"/>
                </a:lnTo>
                <a:lnTo>
                  <a:pt x="7073" y="2488788"/>
                </a:lnTo>
                <a:lnTo>
                  <a:pt x="26362" y="2517397"/>
                </a:lnTo>
                <a:lnTo>
                  <a:pt x="54971" y="2536686"/>
                </a:lnTo>
                <a:lnTo>
                  <a:pt x="90004" y="2543759"/>
                </a:lnTo>
                <a:lnTo>
                  <a:pt x="2069998" y="2543759"/>
                </a:lnTo>
                <a:lnTo>
                  <a:pt x="2105032" y="2536686"/>
                </a:lnTo>
                <a:lnTo>
                  <a:pt x="2133641" y="2517397"/>
                </a:lnTo>
                <a:lnTo>
                  <a:pt x="2152930" y="2488788"/>
                </a:lnTo>
                <a:lnTo>
                  <a:pt x="2160003" y="2453754"/>
                </a:lnTo>
                <a:lnTo>
                  <a:pt x="2160003" y="0"/>
                </a:lnTo>
                <a:close/>
              </a:path>
            </a:pathLst>
          </a:custGeom>
          <a:solidFill>
            <a:srgbClr val="0067A2"/>
          </a:solidFill>
        </p:spPr>
        <p:txBody>
          <a:bodyPr wrap="square" lIns="0" tIns="0" rIns="0" bIns="0" rtlCol="0"/>
          <a:lstStyle/>
          <a:p>
            <a:endParaRPr/>
          </a:p>
        </p:txBody>
      </p:sp>
      <p:sp>
        <p:nvSpPr>
          <p:cNvPr id="64" name="object 22">
            <a:extLst>
              <a:ext uri="{FF2B5EF4-FFF2-40B4-BE49-F238E27FC236}">
                <a16:creationId xmlns:a16="http://schemas.microsoft.com/office/drawing/2014/main" id="{1A670F1E-D10D-BDF8-F22D-61F6CAF7C8CF}"/>
              </a:ext>
            </a:extLst>
          </p:cNvPr>
          <p:cNvSpPr/>
          <p:nvPr/>
        </p:nvSpPr>
        <p:spPr>
          <a:xfrm>
            <a:off x="5213991" y="2596494"/>
            <a:ext cx="2160270" cy="2543810"/>
          </a:xfrm>
          <a:custGeom>
            <a:avLst/>
            <a:gdLst/>
            <a:ahLst/>
            <a:cxnLst/>
            <a:rect l="l" t="t" r="r" b="b"/>
            <a:pathLst>
              <a:path w="2160270" h="2543810">
                <a:moveTo>
                  <a:pt x="2160003" y="0"/>
                </a:moveTo>
                <a:lnTo>
                  <a:pt x="0" y="0"/>
                </a:lnTo>
                <a:lnTo>
                  <a:pt x="0" y="2453754"/>
                </a:lnTo>
                <a:lnTo>
                  <a:pt x="7073" y="2488788"/>
                </a:lnTo>
                <a:lnTo>
                  <a:pt x="26362" y="2517397"/>
                </a:lnTo>
                <a:lnTo>
                  <a:pt x="54971" y="2536686"/>
                </a:lnTo>
                <a:lnTo>
                  <a:pt x="90004" y="2543759"/>
                </a:lnTo>
                <a:lnTo>
                  <a:pt x="2069998" y="2543759"/>
                </a:lnTo>
                <a:lnTo>
                  <a:pt x="2105032" y="2536686"/>
                </a:lnTo>
                <a:lnTo>
                  <a:pt x="2133641" y="2517397"/>
                </a:lnTo>
                <a:lnTo>
                  <a:pt x="2152930" y="2488788"/>
                </a:lnTo>
                <a:lnTo>
                  <a:pt x="2160003" y="2453754"/>
                </a:lnTo>
                <a:lnTo>
                  <a:pt x="2160003" y="0"/>
                </a:lnTo>
                <a:close/>
              </a:path>
            </a:pathLst>
          </a:custGeom>
          <a:solidFill>
            <a:srgbClr val="0067A2"/>
          </a:solidFill>
        </p:spPr>
        <p:txBody>
          <a:bodyPr wrap="square" lIns="0" tIns="0" rIns="0" bIns="0" rtlCol="0"/>
          <a:lstStyle/>
          <a:p>
            <a:endParaRPr/>
          </a:p>
        </p:txBody>
      </p:sp>
      <p:sp>
        <p:nvSpPr>
          <p:cNvPr id="65" name="TextBox 64">
            <a:extLst>
              <a:ext uri="{FF2B5EF4-FFF2-40B4-BE49-F238E27FC236}">
                <a16:creationId xmlns:a16="http://schemas.microsoft.com/office/drawing/2014/main" id="{62D9BA55-7905-5984-45EF-67BAB4613BF4}"/>
              </a:ext>
            </a:extLst>
          </p:cNvPr>
          <p:cNvSpPr txBox="1"/>
          <p:nvPr/>
        </p:nvSpPr>
        <p:spPr>
          <a:xfrm>
            <a:off x="410807" y="2789087"/>
            <a:ext cx="1991335" cy="1815882"/>
          </a:xfrm>
          <a:prstGeom prst="rect">
            <a:avLst/>
          </a:prstGeom>
          <a:noFill/>
        </p:spPr>
        <p:txBody>
          <a:bodyPr wrap="square" rtlCol="0">
            <a:spAutoFit/>
          </a:bodyPr>
          <a:lstStyle/>
          <a:p>
            <a:pPr algn="ctr"/>
            <a:r>
              <a:rPr lang="es-MX" sz="1600" dirty="0" err="1">
                <a:solidFill>
                  <a:schemeClr val="bg1"/>
                </a:solidFill>
              </a:rPr>
              <a:t>Mision</a:t>
            </a:r>
            <a:endParaRPr lang="es-MX" sz="1600" dirty="0">
              <a:solidFill>
                <a:schemeClr val="bg1"/>
              </a:solidFill>
            </a:endParaRPr>
          </a:p>
          <a:p>
            <a:pPr algn="ctr"/>
            <a:r>
              <a:rPr lang="es-MX" sz="1600" dirty="0" err="1">
                <a:solidFill>
                  <a:schemeClr val="bg1"/>
                </a:solidFill>
              </a:rPr>
              <a:t>Satisfy</a:t>
            </a:r>
            <a:r>
              <a:rPr lang="es-MX" sz="1600" dirty="0">
                <a:solidFill>
                  <a:schemeClr val="bg1"/>
                </a:solidFill>
              </a:rPr>
              <a:t> </a:t>
            </a:r>
            <a:r>
              <a:rPr lang="es-MX" sz="1600" dirty="0" err="1">
                <a:solidFill>
                  <a:schemeClr val="bg1"/>
                </a:solidFill>
              </a:rPr>
              <a:t>the</a:t>
            </a:r>
            <a:r>
              <a:rPr lang="es-MX" sz="1600" dirty="0">
                <a:solidFill>
                  <a:schemeClr val="bg1"/>
                </a:solidFill>
              </a:rPr>
              <a:t> </a:t>
            </a:r>
            <a:r>
              <a:rPr lang="es-MX" sz="1600" dirty="0" err="1">
                <a:solidFill>
                  <a:schemeClr val="bg1"/>
                </a:solidFill>
              </a:rPr>
              <a:t>comunication</a:t>
            </a:r>
            <a:r>
              <a:rPr lang="es-MX" sz="1600" dirty="0">
                <a:solidFill>
                  <a:schemeClr val="bg1"/>
                </a:solidFill>
              </a:rPr>
              <a:t> </a:t>
            </a:r>
            <a:r>
              <a:rPr lang="es-MX" sz="1600" dirty="0" err="1">
                <a:solidFill>
                  <a:schemeClr val="bg1"/>
                </a:solidFill>
              </a:rPr>
              <a:t>needs</a:t>
            </a:r>
            <a:r>
              <a:rPr lang="es-MX" sz="1600" dirty="0">
                <a:solidFill>
                  <a:schemeClr val="bg1"/>
                </a:solidFill>
              </a:rPr>
              <a:t> </a:t>
            </a:r>
            <a:r>
              <a:rPr lang="es-MX" sz="1600" dirty="0" err="1">
                <a:solidFill>
                  <a:schemeClr val="bg1"/>
                </a:solidFill>
              </a:rPr>
              <a:t>of</a:t>
            </a:r>
            <a:r>
              <a:rPr lang="es-MX" sz="1600" dirty="0">
                <a:solidFill>
                  <a:schemeClr val="bg1"/>
                </a:solidFill>
              </a:rPr>
              <a:t> </a:t>
            </a:r>
            <a:r>
              <a:rPr lang="es-MX" sz="1600" dirty="0" err="1">
                <a:solidFill>
                  <a:schemeClr val="bg1"/>
                </a:solidFill>
              </a:rPr>
              <a:t>our</a:t>
            </a:r>
            <a:r>
              <a:rPr lang="es-MX" sz="1600" dirty="0">
                <a:solidFill>
                  <a:schemeClr val="bg1"/>
                </a:solidFill>
              </a:rPr>
              <a:t> </a:t>
            </a:r>
            <a:r>
              <a:rPr lang="es-MX" sz="1600" dirty="0" err="1">
                <a:solidFill>
                  <a:schemeClr val="bg1"/>
                </a:solidFill>
              </a:rPr>
              <a:t>clients</a:t>
            </a:r>
            <a:r>
              <a:rPr lang="es-MX" sz="1600" dirty="0">
                <a:solidFill>
                  <a:schemeClr val="bg1"/>
                </a:solidFill>
              </a:rPr>
              <a:t> </a:t>
            </a:r>
            <a:r>
              <a:rPr lang="es-MX" sz="1600" dirty="0" err="1">
                <a:solidFill>
                  <a:schemeClr val="bg1"/>
                </a:solidFill>
              </a:rPr>
              <a:t>giving</a:t>
            </a:r>
            <a:r>
              <a:rPr lang="es-MX" sz="1600" dirty="0">
                <a:solidFill>
                  <a:schemeClr val="bg1"/>
                </a:solidFill>
              </a:rPr>
              <a:t> </a:t>
            </a:r>
            <a:r>
              <a:rPr lang="es-MX" sz="1600" dirty="0" err="1">
                <a:solidFill>
                  <a:schemeClr val="bg1"/>
                </a:solidFill>
              </a:rPr>
              <a:t>them</a:t>
            </a:r>
            <a:r>
              <a:rPr lang="es-MX" sz="1600" dirty="0">
                <a:solidFill>
                  <a:schemeClr val="bg1"/>
                </a:solidFill>
              </a:rPr>
              <a:t> </a:t>
            </a:r>
            <a:r>
              <a:rPr lang="es-MX" sz="1600" dirty="0" err="1">
                <a:solidFill>
                  <a:schemeClr val="bg1"/>
                </a:solidFill>
              </a:rPr>
              <a:t>the</a:t>
            </a:r>
            <a:r>
              <a:rPr lang="es-MX" sz="1600" dirty="0">
                <a:solidFill>
                  <a:schemeClr val="bg1"/>
                </a:solidFill>
              </a:rPr>
              <a:t> </a:t>
            </a:r>
            <a:r>
              <a:rPr lang="es-MX" sz="1600" dirty="0" err="1">
                <a:solidFill>
                  <a:schemeClr val="bg1"/>
                </a:solidFill>
              </a:rPr>
              <a:t>best</a:t>
            </a:r>
            <a:r>
              <a:rPr lang="es-MX" sz="1600" dirty="0">
                <a:solidFill>
                  <a:schemeClr val="bg1"/>
                </a:solidFill>
              </a:rPr>
              <a:t> </a:t>
            </a:r>
            <a:r>
              <a:rPr lang="es-MX" sz="1600" dirty="0" err="1">
                <a:solidFill>
                  <a:schemeClr val="bg1"/>
                </a:solidFill>
              </a:rPr>
              <a:t>products</a:t>
            </a:r>
            <a:r>
              <a:rPr lang="es-MX" sz="1600" dirty="0">
                <a:solidFill>
                  <a:schemeClr val="bg1"/>
                </a:solidFill>
              </a:rPr>
              <a:t> and </a:t>
            </a:r>
            <a:r>
              <a:rPr lang="es-MX" sz="1600" dirty="0" err="1">
                <a:solidFill>
                  <a:schemeClr val="bg1"/>
                </a:solidFill>
              </a:rPr>
              <a:t>services</a:t>
            </a:r>
            <a:r>
              <a:rPr lang="es-MX" sz="1600" dirty="0">
                <a:solidFill>
                  <a:schemeClr val="bg1"/>
                </a:solidFill>
              </a:rPr>
              <a:t>. </a:t>
            </a:r>
            <a:endParaRPr lang="es-ES" sz="1600" dirty="0">
              <a:solidFill>
                <a:schemeClr val="bg1"/>
              </a:solidFill>
            </a:endParaRPr>
          </a:p>
        </p:txBody>
      </p:sp>
      <p:sp>
        <p:nvSpPr>
          <p:cNvPr id="66" name="TextBox 65">
            <a:extLst>
              <a:ext uri="{FF2B5EF4-FFF2-40B4-BE49-F238E27FC236}">
                <a16:creationId xmlns:a16="http://schemas.microsoft.com/office/drawing/2014/main" id="{AA8FC316-2BE9-A91F-4C6D-026DDEFF9913}"/>
              </a:ext>
            </a:extLst>
          </p:cNvPr>
          <p:cNvSpPr txBox="1"/>
          <p:nvPr/>
        </p:nvSpPr>
        <p:spPr>
          <a:xfrm>
            <a:off x="2845213" y="2789087"/>
            <a:ext cx="1991335" cy="1569660"/>
          </a:xfrm>
          <a:prstGeom prst="rect">
            <a:avLst/>
          </a:prstGeom>
          <a:noFill/>
        </p:spPr>
        <p:txBody>
          <a:bodyPr wrap="square" rtlCol="0">
            <a:spAutoFit/>
          </a:bodyPr>
          <a:lstStyle/>
          <a:p>
            <a:pPr algn="ctr"/>
            <a:r>
              <a:rPr lang="es-MX" sz="1600" dirty="0" err="1">
                <a:solidFill>
                  <a:schemeClr val="bg1"/>
                </a:solidFill>
              </a:rPr>
              <a:t>Vision</a:t>
            </a:r>
            <a:endParaRPr lang="es-MX" sz="1600" dirty="0">
              <a:solidFill>
                <a:schemeClr val="bg1"/>
              </a:solidFill>
            </a:endParaRPr>
          </a:p>
          <a:p>
            <a:pPr algn="ctr"/>
            <a:r>
              <a:rPr lang="es-MX" sz="1600" dirty="0" err="1">
                <a:solidFill>
                  <a:schemeClr val="bg1"/>
                </a:solidFill>
              </a:rPr>
              <a:t>Become</a:t>
            </a:r>
            <a:r>
              <a:rPr lang="es-MX" sz="1600" dirty="0">
                <a:solidFill>
                  <a:schemeClr val="bg1"/>
                </a:solidFill>
              </a:rPr>
              <a:t> a </a:t>
            </a:r>
            <a:r>
              <a:rPr lang="es-MX" sz="1600" dirty="0" err="1">
                <a:solidFill>
                  <a:schemeClr val="bg1"/>
                </a:solidFill>
              </a:rPr>
              <a:t>leading</a:t>
            </a:r>
            <a:r>
              <a:rPr lang="es-MX" sz="1600" dirty="0">
                <a:solidFill>
                  <a:schemeClr val="bg1"/>
                </a:solidFill>
              </a:rPr>
              <a:t> </a:t>
            </a:r>
            <a:r>
              <a:rPr lang="es-MX" sz="1600" dirty="0" err="1">
                <a:solidFill>
                  <a:schemeClr val="bg1"/>
                </a:solidFill>
              </a:rPr>
              <a:t>company</a:t>
            </a:r>
            <a:r>
              <a:rPr lang="es-MX" sz="1600" dirty="0">
                <a:solidFill>
                  <a:schemeClr val="bg1"/>
                </a:solidFill>
              </a:rPr>
              <a:t> in </a:t>
            </a:r>
            <a:r>
              <a:rPr lang="es-MX" sz="1600" dirty="0" err="1">
                <a:solidFill>
                  <a:schemeClr val="bg1"/>
                </a:solidFill>
              </a:rPr>
              <a:t>telecomunication</a:t>
            </a:r>
            <a:r>
              <a:rPr lang="es-MX" sz="1600" dirty="0">
                <a:solidFill>
                  <a:schemeClr val="bg1"/>
                </a:solidFill>
              </a:rPr>
              <a:t> and </a:t>
            </a:r>
            <a:r>
              <a:rPr lang="es-MX" sz="1600" dirty="0" err="1">
                <a:solidFill>
                  <a:schemeClr val="bg1"/>
                </a:solidFill>
              </a:rPr>
              <a:t>tech</a:t>
            </a:r>
            <a:r>
              <a:rPr lang="es-MX" sz="1600" dirty="0">
                <a:solidFill>
                  <a:schemeClr val="bg1"/>
                </a:solidFill>
              </a:rPr>
              <a:t> </a:t>
            </a:r>
            <a:r>
              <a:rPr lang="es-MX" sz="1600" dirty="0" err="1">
                <a:solidFill>
                  <a:schemeClr val="bg1"/>
                </a:solidFill>
              </a:rPr>
              <a:t>industry</a:t>
            </a:r>
            <a:r>
              <a:rPr lang="es-MX" sz="1600" dirty="0">
                <a:solidFill>
                  <a:schemeClr val="bg1"/>
                </a:solidFill>
              </a:rPr>
              <a:t> in El </a:t>
            </a:r>
            <a:r>
              <a:rPr lang="es-MX" sz="1600" dirty="0" err="1">
                <a:solidFill>
                  <a:schemeClr val="bg1"/>
                </a:solidFill>
              </a:rPr>
              <a:t>Bajio</a:t>
            </a:r>
            <a:r>
              <a:rPr lang="es-MX" sz="1600" dirty="0">
                <a:solidFill>
                  <a:schemeClr val="bg1"/>
                </a:solidFill>
              </a:rPr>
              <a:t>. </a:t>
            </a:r>
            <a:endParaRPr lang="es-ES" sz="1600" dirty="0">
              <a:solidFill>
                <a:schemeClr val="bg1"/>
              </a:solidFill>
            </a:endParaRPr>
          </a:p>
        </p:txBody>
      </p:sp>
      <p:sp>
        <p:nvSpPr>
          <p:cNvPr id="67" name="TextBox 66">
            <a:extLst>
              <a:ext uri="{FF2B5EF4-FFF2-40B4-BE49-F238E27FC236}">
                <a16:creationId xmlns:a16="http://schemas.microsoft.com/office/drawing/2014/main" id="{09F6D1EB-5B58-3E52-2359-878BCBFED145}"/>
              </a:ext>
            </a:extLst>
          </p:cNvPr>
          <p:cNvSpPr txBox="1"/>
          <p:nvPr/>
        </p:nvSpPr>
        <p:spPr>
          <a:xfrm>
            <a:off x="5244313" y="2821370"/>
            <a:ext cx="1991335" cy="1569660"/>
          </a:xfrm>
          <a:prstGeom prst="rect">
            <a:avLst/>
          </a:prstGeom>
          <a:noFill/>
        </p:spPr>
        <p:txBody>
          <a:bodyPr wrap="square" rtlCol="0">
            <a:spAutoFit/>
          </a:bodyPr>
          <a:lstStyle/>
          <a:p>
            <a:pPr algn="ctr"/>
            <a:r>
              <a:rPr lang="es-MX" sz="1600" dirty="0" err="1">
                <a:solidFill>
                  <a:schemeClr val="bg1"/>
                </a:solidFill>
              </a:rPr>
              <a:t>The</a:t>
            </a:r>
            <a:r>
              <a:rPr lang="es-MX" sz="1600" dirty="0">
                <a:solidFill>
                  <a:schemeClr val="bg1"/>
                </a:solidFill>
              </a:rPr>
              <a:t> </a:t>
            </a:r>
            <a:r>
              <a:rPr lang="es-MX" sz="1600" dirty="0" err="1">
                <a:solidFill>
                  <a:schemeClr val="bg1"/>
                </a:solidFill>
              </a:rPr>
              <a:t>company</a:t>
            </a:r>
            <a:r>
              <a:rPr lang="es-MX" sz="1600" dirty="0">
                <a:solidFill>
                  <a:schemeClr val="bg1"/>
                </a:solidFill>
              </a:rPr>
              <a:t> has 30 </a:t>
            </a:r>
            <a:r>
              <a:rPr lang="es-MX" sz="1600" dirty="0" err="1">
                <a:solidFill>
                  <a:schemeClr val="bg1"/>
                </a:solidFill>
              </a:rPr>
              <a:t>different</a:t>
            </a:r>
            <a:r>
              <a:rPr lang="es-MX" sz="1600" dirty="0">
                <a:solidFill>
                  <a:schemeClr val="bg1"/>
                </a:solidFill>
              </a:rPr>
              <a:t> </a:t>
            </a:r>
            <a:r>
              <a:rPr lang="es-MX" sz="1600" dirty="0" err="1">
                <a:solidFill>
                  <a:schemeClr val="bg1"/>
                </a:solidFill>
              </a:rPr>
              <a:t>stores</a:t>
            </a:r>
            <a:r>
              <a:rPr lang="es-MX" sz="1600" dirty="0">
                <a:solidFill>
                  <a:schemeClr val="bg1"/>
                </a:solidFill>
              </a:rPr>
              <a:t> in 3 </a:t>
            </a:r>
            <a:r>
              <a:rPr lang="es-MX" sz="1600" dirty="0" err="1">
                <a:solidFill>
                  <a:schemeClr val="bg1"/>
                </a:solidFill>
              </a:rPr>
              <a:t>different</a:t>
            </a:r>
            <a:r>
              <a:rPr lang="es-MX" sz="1600" dirty="0">
                <a:solidFill>
                  <a:schemeClr val="bg1"/>
                </a:solidFill>
              </a:rPr>
              <a:t> </a:t>
            </a:r>
            <a:r>
              <a:rPr lang="es-MX" sz="1600" dirty="0" err="1">
                <a:solidFill>
                  <a:schemeClr val="bg1"/>
                </a:solidFill>
              </a:rPr>
              <a:t>states</a:t>
            </a:r>
            <a:r>
              <a:rPr lang="es-MX" sz="1600" dirty="0">
                <a:solidFill>
                  <a:schemeClr val="bg1"/>
                </a:solidFill>
              </a:rPr>
              <a:t> in El </a:t>
            </a:r>
            <a:r>
              <a:rPr lang="es-MX" sz="1600" dirty="0" err="1">
                <a:solidFill>
                  <a:schemeClr val="bg1"/>
                </a:solidFill>
              </a:rPr>
              <a:t>Bajio</a:t>
            </a:r>
            <a:r>
              <a:rPr lang="es-MX" sz="1600" dirty="0">
                <a:solidFill>
                  <a:schemeClr val="bg1"/>
                </a:solidFill>
              </a:rPr>
              <a:t> (</a:t>
            </a:r>
            <a:r>
              <a:rPr lang="es-MX" sz="1600" dirty="0" err="1">
                <a:solidFill>
                  <a:schemeClr val="bg1"/>
                </a:solidFill>
              </a:rPr>
              <a:t>Queretaro</a:t>
            </a:r>
            <a:r>
              <a:rPr lang="es-MX" sz="1600" dirty="0">
                <a:solidFill>
                  <a:schemeClr val="bg1"/>
                </a:solidFill>
              </a:rPr>
              <a:t>, Guanajuato and Jalisco)</a:t>
            </a:r>
          </a:p>
        </p:txBody>
      </p:sp>
      <p:sp>
        <p:nvSpPr>
          <p:cNvPr id="68" name="object 3">
            <a:extLst>
              <a:ext uri="{FF2B5EF4-FFF2-40B4-BE49-F238E27FC236}">
                <a16:creationId xmlns:a16="http://schemas.microsoft.com/office/drawing/2014/main" id="{BC0ED4C8-0749-5EF1-BB27-B843AF06468D}"/>
              </a:ext>
            </a:extLst>
          </p:cNvPr>
          <p:cNvSpPr/>
          <p:nvPr/>
        </p:nvSpPr>
        <p:spPr>
          <a:xfrm>
            <a:off x="1085264" y="9158383"/>
            <a:ext cx="694055" cy="454659"/>
          </a:xfrm>
          <a:custGeom>
            <a:avLst/>
            <a:gdLst/>
            <a:ahLst/>
            <a:cxnLst/>
            <a:rect l="l" t="t" r="r" b="b"/>
            <a:pathLst>
              <a:path w="694054" h="454660">
                <a:moveTo>
                  <a:pt x="535457" y="0"/>
                </a:moveTo>
                <a:lnTo>
                  <a:pt x="485613" y="5978"/>
                </a:lnTo>
                <a:lnTo>
                  <a:pt x="443750" y="23863"/>
                </a:lnTo>
                <a:lnTo>
                  <a:pt x="410344" y="50038"/>
                </a:lnTo>
                <a:lnTo>
                  <a:pt x="385368" y="80860"/>
                </a:lnTo>
                <a:lnTo>
                  <a:pt x="377013" y="64462"/>
                </a:lnTo>
                <a:lnTo>
                  <a:pt x="336854" y="23380"/>
                </a:lnTo>
                <a:lnTo>
                  <a:pt x="298719" y="5846"/>
                </a:lnTo>
                <a:lnTo>
                  <a:pt x="252450" y="0"/>
                </a:lnTo>
                <a:lnTo>
                  <a:pt x="231330" y="1240"/>
                </a:lnTo>
                <a:lnTo>
                  <a:pt x="191982" y="11154"/>
                </a:lnTo>
                <a:lnTo>
                  <a:pt x="156957" y="30457"/>
                </a:lnTo>
                <a:lnTo>
                  <a:pt x="128989" y="56489"/>
                </a:lnTo>
                <a:lnTo>
                  <a:pt x="117741" y="71894"/>
                </a:lnTo>
                <a:lnTo>
                  <a:pt x="110439" y="71894"/>
                </a:lnTo>
                <a:lnTo>
                  <a:pt x="110439" y="14401"/>
                </a:lnTo>
                <a:lnTo>
                  <a:pt x="0" y="14401"/>
                </a:lnTo>
                <a:lnTo>
                  <a:pt x="0" y="454596"/>
                </a:lnTo>
                <a:lnTo>
                  <a:pt x="117741" y="454596"/>
                </a:lnTo>
                <a:lnTo>
                  <a:pt x="117741" y="240817"/>
                </a:lnTo>
                <a:lnTo>
                  <a:pt x="118117" y="227118"/>
                </a:lnTo>
                <a:lnTo>
                  <a:pt x="124053" y="188645"/>
                </a:lnTo>
                <a:lnTo>
                  <a:pt x="141998" y="146939"/>
                </a:lnTo>
                <a:lnTo>
                  <a:pt x="170789" y="119024"/>
                </a:lnTo>
                <a:lnTo>
                  <a:pt x="210235" y="108775"/>
                </a:lnTo>
                <a:lnTo>
                  <a:pt x="244031" y="114379"/>
                </a:lnTo>
                <a:lnTo>
                  <a:pt x="268197" y="131205"/>
                </a:lnTo>
                <a:lnTo>
                  <a:pt x="282710" y="159272"/>
                </a:lnTo>
                <a:lnTo>
                  <a:pt x="287553" y="198602"/>
                </a:lnTo>
                <a:lnTo>
                  <a:pt x="287553" y="454596"/>
                </a:lnTo>
                <a:lnTo>
                  <a:pt x="405091" y="454596"/>
                </a:lnTo>
                <a:lnTo>
                  <a:pt x="405091" y="240817"/>
                </a:lnTo>
                <a:lnTo>
                  <a:pt x="405533" y="227118"/>
                </a:lnTo>
                <a:lnTo>
                  <a:pt x="412000" y="188645"/>
                </a:lnTo>
                <a:lnTo>
                  <a:pt x="430733" y="146939"/>
                </a:lnTo>
                <a:lnTo>
                  <a:pt x="460908" y="119024"/>
                </a:lnTo>
                <a:lnTo>
                  <a:pt x="502132" y="108775"/>
                </a:lnTo>
                <a:lnTo>
                  <a:pt x="534371" y="114379"/>
                </a:lnTo>
                <a:lnTo>
                  <a:pt x="557425" y="131205"/>
                </a:lnTo>
                <a:lnTo>
                  <a:pt x="571273" y="159272"/>
                </a:lnTo>
                <a:lnTo>
                  <a:pt x="575894" y="198602"/>
                </a:lnTo>
                <a:lnTo>
                  <a:pt x="575894" y="454596"/>
                </a:lnTo>
                <a:lnTo>
                  <a:pt x="693635" y="454596"/>
                </a:lnTo>
                <a:lnTo>
                  <a:pt x="693635" y="177012"/>
                </a:lnTo>
                <a:lnTo>
                  <a:pt x="693010" y="158060"/>
                </a:lnTo>
                <a:lnTo>
                  <a:pt x="683768" y="105613"/>
                </a:lnTo>
                <a:lnTo>
                  <a:pt x="663520" y="61682"/>
                </a:lnTo>
                <a:lnTo>
                  <a:pt x="632517" y="28628"/>
                </a:lnTo>
                <a:lnTo>
                  <a:pt x="590012" y="7324"/>
                </a:lnTo>
                <a:lnTo>
                  <a:pt x="555025" y="814"/>
                </a:lnTo>
                <a:lnTo>
                  <a:pt x="535457" y="0"/>
                </a:lnTo>
                <a:close/>
              </a:path>
            </a:pathLst>
          </a:custGeom>
          <a:solidFill>
            <a:schemeClr val="accent1"/>
          </a:solidFill>
        </p:spPr>
        <p:txBody>
          <a:bodyPr wrap="square" lIns="0" tIns="0" rIns="0" bIns="0" rtlCol="0"/>
          <a:lstStyle/>
          <a:p>
            <a:endParaRPr/>
          </a:p>
        </p:txBody>
      </p:sp>
      <p:sp>
        <p:nvSpPr>
          <p:cNvPr id="69" name="object 4">
            <a:extLst>
              <a:ext uri="{FF2B5EF4-FFF2-40B4-BE49-F238E27FC236}">
                <a16:creationId xmlns:a16="http://schemas.microsoft.com/office/drawing/2014/main" id="{FB2719E6-845E-8F51-8A19-A6353DFE7DA8}"/>
              </a:ext>
            </a:extLst>
          </p:cNvPr>
          <p:cNvSpPr/>
          <p:nvPr/>
        </p:nvSpPr>
        <p:spPr>
          <a:xfrm>
            <a:off x="1850669" y="9144000"/>
            <a:ext cx="980440" cy="469265"/>
          </a:xfrm>
          <a:custGeom>
            <a:avLst/>
            <a:gdLst/>
            <a:ahLst/>
            <a:cxnLst/>
            <a:rect l="l" t="t" r="r" b="b"/>
            <a:pathLst>
              <a:path w="980439" h="469264">
                <a:moveTo>
                  <a:pt x="467029" y="234492"/>
                </a:moveTo>
                <a:lnTo>
                  <a:pt x="462699" y="185318"/>
                </a:lnTo>
                <a:lnTo>
                  <a:pt x="449478" y="140119"/>
                </a:lnTo>
                <a:lnTo>
                  <a:pt x="433705" y="108762"/>
                </a:lnTo>
                <a:lnTo>
                  <a:pt x="428625" y="100063"/>
                </a:lnTo>
                <a:lnTo>
                  <a:pt x="400951" y="66065"/>
                </a:lnTo>
                <a:lnTo>
                  <a:pt x="367131" y="38404"/>
                </a:lnTo>
                <a:lnTo>
                  <a:pt x="349288" y="27901"/>
                </a:lnTo>
                <a:lnTo>
                  <a:pt x="349288" y="234492"/>
                </a:lnTo>
                <a:lnTo>
                  <a:pt x="348729" y="248907"/>
                </a:lnTo>
                <a:lnTo>
                  <a:pt x="340017" y="287540"/>
                </a:lnTo>
                <a:lnTo>
                  <a:pt x="314375" y="326986"/>
                </a:lnTo>
                <a:lnTo>
                  <a:pt x="277101" y="351739"/>
                </a:lnTo>
                <a:lnTo>
                  <a:pt x="233514" y="360222"/>
                </a:lnTo>
                <a:lnTo>
                  <a:pt x="221983" y="359702"/>
                </a:lnTo>
                <a:lnTo>
                  <a:pt x="179476" y="346989"/>
                </a:lnTo>
                <a:lnTo>
                  <a:pt x="144970" y="318477"/>
                </a:lnTo>
                <a:lnTo>
                  <a:pt x="122872" y="275463"/>
                </a:lnTo>
                <a:lnTo>
                  <a:pt x="117551" y="234492"/>
                </a:lnTo>
                <a:lnTo>
                  <a:pt x="118148" y="220091"/>
                </a:lnTo>
                <a:lnTo>
                  <a:pt x="127012" y="181533"/>
                </a:lnTo>
                <a:lnTo>
                  <a:pt x="152654" y="141998"/>
                </a:lnTo>
                <a:lnTo>
                  <a:pt x="189534" y="117246"/>
                </a:lnTo>
                <a:lnTo>
                  <a:pt x="233514" y="108762"/>
                </a:lnTo>
                <a:lnTo>
                  <a:pt x="244652" y="109283"/>
                </a:lnTo>
                <a:lnTo>
                  <a:pt x="287312" y="121996"/>
                </a:lnTo>
                <a:lnTo>
                  <a:pt x="321995" y="150520"/>
                </a:lnTo>
                <a:lnTo>
                  <a:pt x="344131" y="193611"/>
                </a:lnTo>
                <a:lnTo>
                  <a:pt x="349288" y="234492"/>
                </a:lnTo>
                <a:lnTo>
                  <a:pt x="349288" y="27901"/>
                </a:lnTo>
                <a:lnTo>
                  <a:pt x="305549" y="9855"/>
                </a:lnTo>
                <a:lnTo>
                  <a:pt x="258597" y="1092"/>
                </a:lnTo>
                <a:lnTo>
                  <a:pt x="233514" y="0"/>
                </a:lnTo>
                <a:lnTo>
                  <a:pt x="208445" y="1092"/>
                </a:lnTo>
                <a:lnTo>
                  <a:pt x="161493" y="9855"/>
                </a:lnTo>
                <a:lnTo>
                  <a:pt x="119049" y="27127"/>
                </a:lnTo>
                <a:lnTo>
                  <a:pt x="82156" y="51384"/>
                </a:lnTo>
                <a:lnTo>
                  <a:pt x="51308" y="82296"/>
                </a:lnTo>
                <a:lnTo>
                  <a:pt x="27051" y="119341"/>
                </a:lnTo>
                <a:lnTo>
                  <a:pt x="9740" y="162217"/>
                </a:lnTo>
                <a:lnTo>
                  <a:pt x="1079" y="209410"/>
                </a:lnTo>
                <a:lnTo>
                  <a:pt x="0" y="234492"/>
                </a:lnTo>
                <a:lnTo>
                  <a:pt x="1079" y="259588"/>
                </a:lnTo>
                <a:lnTo>
                  <a:pt x="9740" y="306768"/>
                </a:lnTo>
                <a:lnTo>
                  <a:pt x="27051" y="349643"/>
                </a:lnTo>
                <a:lnTo>
                  <a:pt x="51308" y="386689"/>
                </a:lnTo>
                <a:lnTo>
                  <a:pt x="82156" y="417601"/>
                </a:lnTo>
                <a:lnTo>
                  <a:pt x="119049" y="441858"/>
                </a:lnTo>
                <a:lnTo>
                  <a:pt x="161493" y="459130"/>
                </a:lnTo>
                <a:lnTo>
                  <a:pt x="208445" y="467893"/>
                </a:lnTo>
                <a:lnTo>
                  <a:pt x="233514" y="468985"/>
                </a:lnTo>
                <a:lnTo>
                  <a:pt x="258597" y="467893"/>
                </a:lnTo>
                <a:lnTo>
                  <a:pt x="305549" y="459130"/>
                </a:lnTo>
                <a:lnTo>
                  <a:pt x="347992" y="441858"/>
                </a:lnTo>
                <a:lnTo>
                  <a:pt x="384810" y="417601"/>
                </a:lnTo>
                <a:lnTo>
                  <a:pt x="415645" y="386689"/>
                </a:lnTo>
                <a:lnTo>
                  <a:pt x="433705" y="360222"/>
                </a:lnTo>
                <a:lnTo>
                  <a:pt x="439902" y="349643"/>
                </a:lnTo>
                <a:lnTo>
                  <a:pt x="449478" y="328866"/>
                </a:lnTo>
                <a:lnTo>
                  <a:pt x="457212" y="306768"/>
                </a:lnTo>
                <a:lnTo>
                  <a:pt x="462699" y="283679"/>
                </a:lnTo>
                <a:lnTo>
                  <a:pt x="465950" y="259588"/>
                </a:lnTo>
                <a:lnTo>
                  <a:pt x="467029" y="234492"/>
                </a:lnTo>
                <a:close/>
              </a:path>
              <a:path w="980439" h="469264">
                <a:moveTo>
                  <a:pt x="980211" y="28790"/>
                </a:moveTo>
                <a:lnTo>
                  <a:pt x="847280" y="28790"/>
                </a:lnTo>
                <a:lnTo>
                  <a:pt x="736841" y="309041"/>
                </a:lnTo>
                <a:lnTo>
                  <a:pt x="730529" y="309041"/>
                </a:lnTo>
                <a:lnTo>
                  <a:pt x="620864" y="28790"/>
                </a:lnTo>
                <a:lnTo>
                  <a:pt x="486956" y="28790"/>
                </a:lnTo>
                <a:lnTo>
                  <a:pt x="674712" y="468985"/>
                </a:lnTo>
                <a:lnTo>
                  <a:pt x="790676" y="468985"/>
                </a:lnTo>
                <a:lnTo>
                  <a:pt x="980211" y="28790"/>
                </a:lnTo>
                <a:close/>
              </a:path>
            </a:pathLst>
          </a:custGeom>
          <a:solidFill>
            <a:schemeClr val="accent1"/>
          </a:solidFill>
        </p:spPr>
        <p:txBody>
          <a:bodyPr wrap="square" lIns="0" tIns="0" rIns="0" bIns="0" rtlCol="0"/>
          <a:lstStyle/>
          <a:p>
            <a:endParaRPr/>
          </a:p>
        </p:txBody>
      </p:sp>
      <p:sp>
        <p:nvSpPr>
          <p:cNvPr id="70" name="object 5">
            <a:extLst>
              <a:ext uri="{FF2B5EF4-FFF2-40B4-BE49-F238E27FC236}">
                <a16:creationId xmlns:a16="http://schemas.microsoft.com/office/drawing/2014/main" id="{3AA178F0-9F9D-277B-98D7-45EBBA513D56}"/>
              </a:ext>
            </a:extLst>
          </p:cNvPr>
          <p:cNvSpPr/>
          <p:nvPr/>
        </p:nvSpPr>
        <p:spPr>
          <a:xfrm>
            <a:off x="3104515" y="8969744"/>
            <a:ext cx="143510" cy="643255"/>
          </a:xfrm>
          <a:custGeom>
            <a:avLst/>
            <a:gdLst/>
            <a:ahLst/>
            <a:cxnLst/>
            <a:rect l="l" t="t" r="r" b="b"/>
            <a:pathLst>
              <a:path w="143510" h="643254">
                <a:moveTo>
                  <a:pt x="143217" y="0"/>
                </a:moveTo>
                <a:lnTo>
                  <a:pt x="0" y="0"/>
                </a:lnTo>
                <a:lnTo>
                  <a:pt x="0" y="643242"/>
                </a:lnTo>
                <a:lnTo>
                  <a:pt x="143217" y="643242"/>
                </a:lnTo>
                <a:lnTo>
                  <a:pt x="143217" y="0"/>
                </a:lnTo>
                <a:close/>
              </a:path>
            </a:pathLst>
          </a:custGeom>
          <a:solidFill>
            <a:schemeClr val="accent1"/>
          </a:solidFill>
        </p:spPr>
        <p:txBody>
          <a:bodyPr wrap="square" lIns="0" tIns="0" rIns="0" bIns="0" rtlCol="0"/>
          <a:lstStyle/>
          <a:p>
            <a:endParaRPr/>
          </a:p>
        </p:txBody>
      </p:sp>
      <p:sp>
        <p:nvSpPr>
          <p:cNvPr id="71" name="object 6">
            <a:extLst>
              <a:ext uri="{FF2B5EF4-FFF2-40B4-BE49-F238E27FC236}">
                <a16:creationId xmlns:a16="http://schemas.microsoft.com/office/drawing/2014/main" id="{F85BDE47-FA49-05B8-F2D3-A4FC0248A3E3}"/>
              </a:ext>
            </a:extLst>
          </p:cNvPr>
          <p:cNvSpPr/>
          <p:nvPr/>
        </p:nvSpPr>
        <p:spPr>
          <a:xfrm>
            <a:off x="3329940" y="8766709"/>
            <a:ext cx="143510" cy="846455"/>
          </a:xfrm>
          <a:custGeom>
            <a:avLst/>
            <a:gdLst/>
            <a:ahLst/>
            <a:cxnLst/>
            <a:rect l="l" t="t" r="r" b="b"/>
            <a:pathLst>
              <a:path w="143510" h="846454">
                <a:moveTo>
                  <a:pt x="143217" y="0"/>
                </a:moveTo>
                <a:lnTo>
                  <a:pt x="0" y="0"/>
                </a:lnTo>
                <a:lnTo>
                  <a:pt x="0" y="846277"/>
                </a:lnTo>
                <a:lnTo>
                  <a:pt x="143217" y="846277"/>
                </a:lnTo>
                <a:lnTo>
                  <a:pt x="143217" y="0"/>
                </a:lnTo>
                <a:close/>
              </a:path>
            </a:pathLst>
          </a:custGeom>
          <a:solidFill>
            <a:schemeClr val="accent1"/>
          </a:solidFill>
        </p:spPr>
        <p:txBody>
          <a:bodyPr wrap="square" lIns="0" tIns="0" rIns="0" bIns="0" rtlCol="0"/>
          <a:lstStyle/>
          <a:p>
            <a:endParaRPr/>
          </a:p>
        </p:txBody>
      </p:sp>
      <p:sp>
        <p:nvSpPr>
          <p:cNvPr id="72" name="object 7">
            <a:extLst>
              <a:ext uri="{FF2B5EF4-FFF2-40B4-BE49-F238E27FC236}">
                <a16:creationId xmlns:a16="http://schemas.microsoft.com/office/drawing/2014/main" id="{0D6E7D95-F44B-F039-1A37-5DD421E85391}"/>
              </a:ext>
            </a:extLst>
          </p:cNvPr>
          <p:cNvSpPr/>
          <p:nvPr/>
        </p:nvSpPr>
        <p:spPr>
          <a:xfrm>
            <a:off x="3780790" y="8374203"/>
            <a:ext cx="143510" cy="1238885"/>
          </a:xfrm>
          <a:custGeom>
            <a:avLst/>
            <a:gdLst/>
            <a:ahLst/>
            <a:cxnLst/>
            <a:rect l="l" t="t" r="r" b="b"/>
            <a:pathLst>
              <a:path w="143510" h="1238885">
                <a:moveTo>
                  <a:pt x="143217" y="0"/>
                </a:moveTo>
                <a:lnTo>
                  <a:pt x="0" y="0"/>
                </a:lnTo>
                <a:lnTo>
                  <a:pt x="0" y="1238783"/>
                </a:lnTo>
                <a:lnTo>
                  <a:pt x="143217" y="1238783"/>
                </a:lnTo>
                <a:lnTo>
                  <a:pt x="143217" y="0"/>
                </a:lnTo>
                <a:close/>
              </a:path>
            </a:pathLst>
          </a:custGeom>
          <a:solidFill>
            <a:schemeClr val="accent1"/>
          </a:solidFill>
        </p:spPr>
        <p:txBody>
          <a:bodyPr wrap="square" lIns="0" tIns="0" rIns="0" bIns="0" rtlCol="0"/>
          <a:lstStyle/>
          <a:p>
            <a:endParaRPr/>
          </a:p>
        </p:txBody>
      </p:sp>
      <p:sp>
        <p:nvSpPr>
          <p:cNvPr id="73" name="object 8">
            <a:extLst>
              <a:ext uri="{FF2B5EF4-FFF2-40B4-BE49-F238E27FC236}">
                <a16:creationId xmlns:a16="http://schemas.microsoft.com/office/drawing/2014/main" id="{7A7AE92A-398A-64C8-EC7D-BF90301F53B6}"/>
              </a:ext>
            </a:extLst>
          </p:cNvPr>
          <p:cNvSpPr/>
          <p:nvPr/>
        </p:nvSpPr>
        <p:spPr>
          <a:xfrm>
            <a:off x="3555365" y="8563661"/>
            <a:ext cx="143510" cy="1049655"/>
          </a:xfrm>
          <a:custGeom>
            <a:avLst/>
            <a:gdLst/>
            <a:ahLst/>
            <a:cxnLst/>
            <a:rect l="l" t="t" r="r" b="b"/>
            <a:pathLst>
              <a:path w="143510" h="1049654">
                <a:moveTo>
                  <a:pt x="143217" y="0"/>
                </a:moveTo>
                <a:lnTo>
                  <a:pt x="0" y="0"/>
                </a:lnTo>
                <a:lnTo>
                  <a:pt x="0" y="1049324"/>
                </a:lnTo>
                <a:lnTo>
                  <a:pt x="143217" y="1049324"/>
                </a:lnTo>
                <a:lnTo>
                  <a:pt x="143217" y="0"/>
                </a:lnTo>
                <a:close/>
              </a:path>
            </a:pathLst>
          </a:custGeom>
          <a:solidFill>
            <a:schemeClr val="accent1"/>
          </a:solidFill>
        </p:spPr>
        <p:txBody>
          <a:bodyPr wrap="square" lIns="0" tIns="0" rIns="0" bIns="0" rtlCol="0"/>
          <a:lstStyle/>
          <a:p>
            <a:endParaRPr/>
          </a:p>
        </p:txBody>
      </p:sp>
      <p:sp>
        <p:nvSpPr>
          <p:cNvPr id="74" name="object 9">
            <a:extLst>
              <a:ext uri="{FF2B5EF4-FFF2-40B4-BE49-F238E27FC236}">
                <a16:creationId xmlns:a16="http://schemas.microsoft.com/office/drawing/2014/main" id="{50238DD1-717F-C187-F2D9-E902A160F867}"/>
              </a:ext>
            </a:extLst>
          </p:cNvPr>
          <p:cNvSpPr/>
          <p:nvPr/>
        </p:nvSpPr>
        <p:spPr>
          <a:xfrm>
            <a:off x="323998" y="8984018"/>
            <a:ext cx="443865" cy="629285"/>
          </a:xfrm>
          <a:custGeom>
            <a:avLst/>
            <a:gdLst/>
            <a:ahLst/>
            <a:cxnLst/>
            <a:rect l="l" t="t" r="r" b="b"/>
            <a:pathLst>
              <a:path w="443864" h="629285">
                <a:moveTo>
                  <a:pt x="201955" y="180441"/>
                </a:moveTo>
                <a:lnTo>
                  <a:pt x="162521" y="184621"/>
                </a:lnTo>
                <a:lnTo>
                  <a:pt x="125031" y="197192"/>
                </a:lnTo>
                <a:lnTo>
                  <a:pt x="90644" y="217165"/>
                </a:lnTo>
                <a:lnTo>
                  <a:pt x="60553" y="243585"/>
                </a:lnTo>
                <a:lnTo>
                  <a:pt x="35552" y="276129"/>
                </a:lnTo>
                <a:lnTo>
                  <a:pt x="16370" y="314464"/>
                </a:lnTo>
                <a:lnTo>
                  <a:pt x="4094" y="357658"/>
                </a:lnTo>
                <a:lnTo>
                  <a:pt x="0" y="404710"/>
                </a:lnTo>
                <a:lnTo>
                  <a:pt x="1023" y="428716"/>
                </a:lnTo>
                <a:lnTo>
                  <a:pt x="9210" y="473821"/>
                </a:lnTo>
                <a:lnTo>
                  <a:pt x="25229" y="514823"/>
                </a:lnTo>
                <a:lnTo>
                  <a:pt x="47329" y="550275"/>
                </a:lnTo>
                <a:lnTo>
                  <a:pt x="75055" y="579830"/>
                </a:lnTo>
                <a:lnTo>
                  <a:pt x="107307" y="603024"/>
                </a:lnTo>
                <a:lnTo>
                  <a:pt x="143530" y="619537"/>
                </a:lnTo>
                <a:lnTo>
                  <a:pt x="181999" y="627918"/>
                </a:lnTo>
                <a:lnTo>
                  <a:pt x="201955" y="628967"/>
                </a:lnTo>
                <a:lnTo>
                  <a:pt x="225020" y="627786"/>
                </a:lnTo>
                <a:lnTo>
                  <a:pt x="265406" y="618342"/>
                </a:lnTo>
                <a:lnTo>
                  <a:pt x="311053" y="589233"/>
                </a:lnTo>
                <a:lnTo>
                  <a:pt x="330834" y="564527"/>
                </a:lnTo>
                <a:lnTo>
                  <a:pt x="443420" y="564527"/>
                </a:lnTo>
                <a:lnTo>
                  <a:pt x="443420" y="525017"/>
                </a:lnTo>
                <a:lnTo>
                  <a:pt x="225170" y="525017"/>
                </a:lnTo>
                <a:lnTo>
                  <a:pt x="214102" y="524480"/>
                </a:lnTo>
                <a:lnTo>
                  <a:pt x="172806" y="511690"/>
                </a:lnTo>
                <a:lnTo>
                  <a:pt x="139580" y="484197"/>
                </a:lnTo>
                <a:lnTo>
                  <a:pt x="117895" y="443038"/>
                </a:lnTo>
                <a:lnTo>
                  <a:pt x="112585" y="404710"/>
                </a:lnTo>
                <a:lnTo>
                  <a:pt x="113175" y="391287"/>
                </a:lnTo>
                <a:lnTo>
                  <a:pt x="127123" y="344126"/>
                </a:lnTo>
                <a:lnTo>
                  <a:pt x="154971" y="309746"/>
                </a:lnTo>
                <a:lnTo>
                  <a:pt x="192827" y="289229"/>
                </a:lnTo>
                <a:lnTo>
                  <a:pt x="225170" y="284391"/>
                </a:lnTo>
                <a:lnTo>
                  <a:pt x="443420" y="284391"/>
                </a:lnTo>
                <a:lnTo>
                  <a:pt x="443420" y="244881"/>
                </a:lnTo>
                <a:lnTo>
                  <a:pt x="330834" y="244881"/>
                </a:lnTo>
                <a:lnTo>
                  <a:pt x="322009" y="232048"/>
                </a:lnTo>
                <a:lnTo>
                  <a:pt x="311053" y="220179"/>
                </a:lnTo>
                <a:lnTo>
                  <a:pt x="265406" y="191066"/>
                </a:lnTo>
                <a:lnTo>
                  <a:pt x="225020" y="181622"/>
                </a:lnTo>
                <a:lnTo>
                  <a:pt x="201955" y="180441"/>
                </a:lnTo>
                <a:close/>
              </a:path>
              <a:path w="443864" h="629285">
                <a:moveTo>
                  <a:pt x="443420" y="564527"/>
                </a:moveTo>
                <a:lnTo>
                  <a:pt x="337680" y="564527"/>
                </a:lnTo>
                <a:lnTo>
                  <a:pt x="337680" y="615226"/>
                </a:lnTo>
                <a:lnTo>
                  <a:pt x="443420" y="615226"/>
                </a:lnTo>
                <a:lnTo>
                  <a:pt x="443420" y="564527"/>
                </a:lnTo>
                <a:close/>
              </a:path>
              <a:path w="443864" h="629285">
                <a:moveTo>
                  <a:pt x="443420" y="284391"/>
                </a:moveTo>
                <a:lnTo>
                  <a:pt x="225170" y="284391"/>
                </a:lnTo>
                <a:lnTo>
                  <a:pt x="236168" y="284902"/>
                </a:lnTo>
                <a:lnTo>
                  <a:pt x="246926" y="286437"/>
                </a:lnTo>
                <a:lnTo>
                  <a:pt x="286673" y="302569"/>
                </a:lnTo>
                <a:lnTo>
                  <a:pt x="317293" y="333381"/>
                </a:lnTo>
                <a:lnTo>
                  <a:pt x="335324" y="377847"/>
                </a:lnTo>
                <a:lnTo>
                  <a:pt x="337680" y="404710"/>
                </a:lnTo>
                <a:lnTo>
                  <a:pt x="337091" y="418515"/>
                </a:lnTo>
                <a:lnTo>
                  <a:pt x="323147" y="466143"/>
                </a:lnTo>
                <a:lnTo>
                  <a:pt x="295301" y="500485"/>
                </a:lnTo>
                <a:lnTo>
                  <a:pt x="257435" y="520415"/>
                </a:lnTo>
                <a:lnTo>
                  <a:pt x="225170" y="525017"/>
                </a:lnTo>
                <a:lnTo>
                  <a:pt x="443420" y="525017"/>
                </a:lnTo>
                <a:lnTo>
                  <a:pt x="443420" y="284391"/>
                </a:lnTo>
                <a:close/>
              </a:path>
              <a:path w="443864" h="629285">
                <a:moveTo>
                  <a:pt x="443420" y="0"/>
                </a:moveTo>
                <a:lnTo>
                  <a:pt x="330834" y="0"/>
                </a:lnTo>
                <a:lnTo>
                  <a:pt x="330886" y="185164"/>
                </a:lnTo>
                <a:lnTo>
                  <a:pt x="337680" y="244881"/>
                </a:lnTo>
                <a:lnTo>
                  <a:pt x="443420" y="244881"/>
                </a:lnTo>
                <a:lnTo>
                  <a:pt x="443420" y="0"/>
                </a:lnTo>
                <a:close/>
              </a:path>
            </a:pathLst>
          </a:custGeom>
          <a:solidFill>
            <a:schemeClr val="accent1"/>
          </a:solidFill>
        </p:spPr>
        <p:txBody>
          <a:bodyPr wrap="square" lIns="0" tIns="0" rIns="0" bIns="0" rtlCol="0"/>
          <a:lstStyle/>
          <a:p>
            <a:endParaRPr/>
          </a:p>
        </p:txBody>
      </p:sp>
      <p:sp>
        <p:nvSpPr>
          <p:cNvPr id="75" name="object 10">
            <a:extLst>
              <a:ext uri="{FF2B5EF4-FFF2-40B4-BE49-F238E27FC236}">
                <a16:creationId xmlns:a16="http://schemas.microsoft.com/office/drawing/2014/main" id="{590C06D2-3D15-F91C-CD48-A0E52C71C06A}"/>
              </a:ext>
            </a:extLst>
          </p:cNvPr>
          <p:cNvSpPr/>
          <p:nvPr/>
        </p:nvSpPr>
        <p:spPr>
          <a:xfrm>
            <a:off x="854202" y="8990864"/>
            <a:ext cx="145415" cy="622300"/>
          </a:xfrm>
          <a:custGeom>
            <a:avLst/>
            <a:gdLst/>
            <a:ahLst/>
            <a:cxnLst/>
            <a:rect l="l" t="t" r="r" b="b"/>
            <a:pathLst>
              <a:path w="145414" h="622300">
                <a:moveTo>
                  <a:pt x="128879" y="201079"/>
                </a:moveTo>
                <a:lnTo>
                  <a:pt x="16294" y="201079"/>
                </a:lnTo>
                <a:lnTo>
                  <a:pt x="16294" y="622122"/>
                </a:lnTo>
                <a:lnTo>
                  <a:pt x="128879" y="622122"/>
                </a:lnTo>
                <a:lnTo>
                  <a:pt x="128879" y="201079"/>
                </a:lnTo>
                <a:close/>
              </a:path>
              <a:path w="145414" h="622300">
                <a:moveTo>
                  <a:pt x="72161" y="0"/>
                </a:moveTo>
                <a:lnTo>
                  <a:pt x="31789" y="12245"/>
                </a:lnTo>
                <a:lnTo>
                  <a:pt x="5587" y="43814"/>
                </a:lnTo>
                <a:lnTo>
                  <a:pt x="0" y="72161"/>
                </a:lnTo>
                <a:lnTo>
                  <a:pt x="342" y="79744"/>
                </a:lnTo>
                <a:lnTo>
                  <a:pt x="16375" y="118178"/>
                </a:lnTo>
                <a:lnTo>
                  <a:pt x="50998" y="141228"/>
                </a:lnTo>
                <a:lnTo>
                  <a:pt x="72161" y="144373"/>
                </a:lnTo>
                <a:lnTo>
                  <a:pt x="86673" y="143055"/>
                </a:lnTo>
                <a:lnTo>
                  <a:pt x="123698" y="123316"/>
                </a:lnTo>
                <a:lnTo>
                  <a:pt x="143888" y="86648"/>
                </a:lnTo>
                <a:lnTo>
                  <a:pt x="145237" y="72161"/>
                </a:lnTo>
                <a:lnTo>
                  <a:pt x="143888" y="57702"/>
                </a:lnTo>
                <a:lnTo>
                  <a:pt x="123698" y="21043"/>
                </a:lnTo>
                <a:lnTo>
                  <a:pt x="86673" y="1316"/>
                </a:lnTo>
                <a:lnTo>
                  <a:pt x="72161" y="0"/>
                </a:lnTo>
                <a:close/>
              </a:path>
            </a:pathLst>
          </a:custGeom>
          <a:solidFill>
            <a:schemeClr val="accent1"/>
          </a:solidFill>
        </p:spPr>
        <p:txBody>
          <a:bodyPr wrap="square" lIns="0" tIns="0" rIns="0" bIns="0" rtlCol="0"/>
          <a:lstStyle/>
          <a:p>
            <a:endParaRPr/>
          </a:p>
        </p:txBody>
      </p:sp>
      <p:sp>
        <p:nvSpPr>
          <p:cNvPr id="76" name="object 11">
            <a:extLst>
              <a:ext uri="{FF2B5EF4-FFF2-40B4-BE49-F238E27FC236}">
                <a16:creationId xmlns:a16="http://schemas.microsoft.com/office/drawing/2014/main" id="{F19D0FE9-407A-01ED-C7CC-F1BE503487EF}"/>
              </a:ext>
            </a:extLst>
          </p:cNvPr>
          <p:cNvSpPr/>
          <p:nvPr/>
        </p:nvSpPr>
        <p:spPr>
          <a:xfrm>
            <a:off x="2878175" y="8990864"/>
            <a:ext cx="145415" cy="622300"/>
          </a:xfrm>
          <a:custGeom>
            <a:avLst/>
            <a:gdLst/>
            <a:ahLst/>
            <a:cxnLst/>
            <a:rect l="l" t="t" r="r" b="b"/>
            <a:pathLst>
              <a:path w="145414" h="622300">
                <a:moveTo>
                  <a:pt x="128866" y="201079"/>
                </a:moveTo>
                <a:lnTo>
                  <a:pt x="16281" y="201079"/>
                </a:lnTo>
                <a:lnTo>
                  <a:pt x="16281" y="622122"/>
                </a:lnTo>
                <a:lnTo>
                  <a:pt x="128866" y="622122"/>
                </a:lnTo>
                <a:lnTo>
                  <a:pt x="128866" y="201079"/>
                </a:lnTo>
                <a:close/>
              </a:path>
              <a:path w="145414" h="622300">
                <a:moveTo>
                  <a:pt x="72161" y="0"/>
                </a:moveTo>
                <a:lnTo>
                  <a:pt x="31784" y="12245"/>
                </a:lnTo>
                <a:lnTo>
                  <a:pt x="5587" y="43814"/>
                </a:lnTo>
                <a:lnTo>
                  <a:pt x="0" y="72161"/>
                </a:lnTo>
                <a:lnTo>
                  <a:pt x="342" y="79744"/>
                </a:lnTo>
                <a:lnTo>
                  <a:pt x="16375" y="118178"/>
                </a:lnTo>
                <a:lnTo>
                  <a:pt x="50998" y="141228"/>
                </a:lnTo>
                <a:lnTo>
                  <a:pt x="72161" y="144373"/>
                </a:lnTo>
                <a:lnTo>
                  <a:pt x="86673" y="143055"/>
                </a:lnTo>
                <a:lnTo>
                  <a:pt x="123698" y="123316"/>
                </a:lnTo>
                <a:lnTo>
                  <a:pt x="143888" y="86648"/>
                </a:lnTo>
                <a:lnTo>
                  <a:pt x="145237" y="72161"/>
                </a:lnTo>
                <a:lnTo>
                  <a:pt x="143888" y="57702"/>
                </a:lnTo>
                <a:lnTo>
                  <a:pt x="123698" y="21043"/>
                </a:lnTo>
                <a:lnTo>
                  <a:pt x="86673" y="1316"/>
                </a:lnTo>
                <a:lnTo>
                  <a:pt x="72161" y="0"/>
                </a:lnTo>
                <a:close/>
              </a:path>
            </a:pathLst>
          </a:custGeom>
          <a:solidFill>
            <a:schemeClr val="accent1"/>
          </a:solidFill>
        </p:spPr>
        <p:txBody>
          <a:bodyPr wrap="square" lIns="0" tIns="0" rIns="0" bIns="0" rtlCol="0"/>
          <a:lstStyle/>
          <a:p>
            <a:endParaRPr/>
          </a:p>
        </p:txBody>
      </p:sp>
      <p:sp>
        <p:nvSpPr>
          <p:cNvPr id="77" name="TextBox 76">
            <a:extLst>
              <a:ext uri="{FF2B5EF4-FFF2-40B4-BE49-F238E27FC236}">
                <a16:creationId xmlns:a16="http://schemas.microsoft.com/office/drawing/2014/main" id="{4DFF925E-D9DA-2851-D9E4-D8F76A4D6D39}"/>
              </a:ext>
            </a:extLst>
          </p:cNvPr>
          <p:cNvSpPr txBox="1"/>
          <p:nvPr/>
        </p:nvSpPr>
        <p:spPr>
          <a:xfrm>
            <a:off x="473779" y="5700946"/>
            <a:ext cx="6824841" cy="3323987"/>
          </a:xfrm>
          <a:prstGeom prst="rect">
            <a:avLst/>
          </a:prstGeom>
          <a:noFill/>
        </p:spPr>
        <p:txBody>
          <a:bodyPr wrap="square" rtlCol="0">
            <a:spAutoFit/>
          </a:bodyPr>
          <a:lstStyle/>
          <a:p>
            <a:pPr algn="just"/>
            <a:r>
              <a:rPr lang="en-US" sz="2000" b="1" i="0" dirty="0">
                <a:solidFill>
                  <a:srgbClr val="24292F"/>
                </a:solidFill>
                <a:effectLst/>
                <a:latin typeface="-apple-system"/>
              </a:rPr>
              <a:t>Company Background </a:t>
            </a:r>
          </a:p>
          <a:p>
            <a:pPr algn="just"/>
            <a:r>
              <a:rPr lang="en-US" b="0" i="0" dirty="0" err="1">
                <a:solidFill>
                  <a:srgbClr val="24292F"/>
                </a:solidFill>
                <a:effectLst/>
                <a:latin typeface="-apple-system"/>
              </a:rPr>
              <a:t>Dimovil</a:t>
            </a:r>
            <a:r>
              <a:rPr lang="en-US" b="0" i="0" dirty="0">
                <a:solidFill>
                  <a:srgbClr val="24292F"/>
                </a:solidFill>
                <a:effectLst/>
                <a:latin typeface="-apple-system"/>
              </a:rPr>
              <a:t> is a Mexican company that commercializes electronic devices within the central and western regions of the country. With 30 branches.</a:t>
            </a:r>
          </a:p>
          <a:p>
            <a:pPr algn="just"/>
            <a:endParaRPr lang="en-US" dirty="0">
              <a:solidFill>
                <a:srgbClr val="24292F"/>
              </a:solidFill>
              <a:latin typeface="-apple-system"/>
            </a:endParaRPr>
          </a:p>
          <a:p>
            <a:pPr algn="just"/>
            <a:r>
              <a:rPr lang="en-US" sz="2000" b="1" dirty="0">
                <a:solidFill>
                  <a:srgbClr val="24292F"/>
                </a:solidFill>
                <a:latin typeface="-apple-system"/>
              </a:rPr>
              <a:t>Reason</a:t>
            </a:r>
            <a:endParaRPr lang="en-US" b="1" dirty="0">
              <a:solidFill>
                <a:srgbClr val="24292F"/>
              </a:solidFill>
              <a:latin typeface="-apple-system"/>
            </a:endParaRPr>
          </a:p>
          <a:p>
            <a:pPr algn="just"/>
            <a:r>
              <a:rPr lang="en-US" b="0" i="0" dirty="0">
                <a:solidFill>
                  <a:srgbClr val="24292F"/>
                </a:solidFill>
                <a:effectLst/>
                <a:latin typeface="-apple-system"/>
              </a:rPr>
              <a:t>The reason for selecting this project is because </a:t>
            </a:r>
            <a:r>
              <a:rPr lang="en-US" b="0" i="0" dirty="0" err="1">
                <a:solidFill>
                  <a:srgbClr val="24292F"/>
                </a:solidFill>
                <a:effectLst/>
                <a:latin typeface="-apple-system"/>
              </a:rPr>
              <a:t>Dimovil</a:t>
            </a:r>
            <a:r>
              <a:rPr lang="en-US" b="0" i="0" dirty="0">
                <a:solidFill>
                  <a:srgbClr val="24292F"/>
                </a:solidFill>
                <a:effectLst/>
                <a:latin typeface="-apple-system"/>
              </a:rPr>
              <a:t> is currently trying to find a way to optimize their  turnover inventory on their cell phone devices as well as reduce obsolete inventory on low turnover per location. </a:t>
            </a:r>
          </a:p>
          <a:p>
            <a:pPr algn="just"/>
            <a:endParaRPr lang="es-E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015593" y="3878884"/>
            <a:ext cx="5223052" cy="2549347"/>
          </a:xfrm>
          <a:prstGeom prst="rect">
            <a:avLst/>
          </a:prstGeom>
        </p:spPr>
      </p:pic>
      <p:pic>
        <p:nvPicPr>
          <p:cNvPr id="21" name="object 21"/>
          <p:cNvPicPr/>
          <p:nvPr/>
        </p:nvPicPr>
        <p:blipFill>
          <a:blip r:embed="rId3" cstate="print"/>
          <a:stretch>
            <a:fillRect/>
          </a:stretch>
        </p:blipFill>
        <p:spPr>
          <a:xfrm>
            <a:off x="2114377" y="842867"/>
            <a:ext cx="3350463" cy="2441903"/>
          </a:xfrm>
          <a:prstGeom prst="rect">
            <a:avLst/>
          </a:prstGeom>
        </p:spPr>
      </p:pic>
      <p:pic>
        <p:nvPicPr>
          <p:cNvPr id="22" name="object 22"/>
          <p:cNvPicPr/>
          <p:nvPr/>
        </p:nvPicPr>
        <p:blipFill>
          <a:blip r:embed="rId4" cstate="print"/>
          <a:stretch>
            <a:fillRect/>
          </a:stretch>
        </p:blipFill>
        <p:spPr>
          <a:xfrm>
            <a:off x="1222836" y="6813080"/>
            <a:ext cx="441377" cy="75657"/>
          </a:xfrm>
          <a:prstGeom prst="rect">
            <a:avLst/>
          </a:prstGeom>
        </p:spPr>
      </p:pic>
      <p:pic>
        <p:nvPicPr>
          <p:cNvPr id="23" name="object 23"/>
          <p:cNvPicPr/>
          <p:nvPr/>
        </p:nvPicPr>
        <p:blipFill>
          <a:blip r:embed="rId5" cstate="print"/>
          <a:stretch>
            <a:fillRect/>
          </a:stretch>
        </p:blipFill>
        <p:spPr>
          <a:xfrm>
            <a:off x="3664267" y="6816204"/>
            <a:ext cx="448321" cy="90445"/>
          </a:xfrm>
          <a:prstGeom prst="rect">
            <a:avLst/>
          </a:prstGeom>
        </p:spPr>
      </p:pic>
      <p:pic>
        <p:nvPicPr>
          <p:cNvPr id="24" name="object 24"/>
          <p:cNvPicPr/>
          <p:nvPr/>
        </p:nvPicPr>
        <p:blipFill>
          <a:blip r:embed="rId6" cstate="print"/>
          <a:stretch>
            <a:fillRect/>
          </a:stretch>
        </p:blipFill>
        <p:spPr>
          <a:xfrm>
            <a:off x="6193365" y="6812089"/>
            <a:ext cx="280662" cy="76648"/>
          </a:xfrm>
          <a:prstGeom prst="rect">
            <a:avLst/>
          </a:prstGeom>
        </p:spPr>
      </p:pic>
      <p:grpSp>
        <p:nvGrpSpPr>
          <p:cNvPr id="25" name="object 25"/>
          <p:cNvGrpSpPr/>
          <p:nvPr/>
        </p:nvGrpSpPr>
        <p:grpSpPr>
          <a:xfrm>
            <a:off x="363232" y="7022345"/>
            <a:ext cx="2122170" cy="3036570"/>
            <a:chOff x="363232" y="7022345"/>
            <a:chExt cx="2122170" cy="3036570"/>
          </a:xfrm>
        </p:grpSpPr>
        <p:pic>
          <p:nvPicPr>
            <p:cNvPr id="26" name="object 26"/>
            <p:cNvPicPr/>
            <p:nvPr/>
          </p:nvPicPr>
          <p:blipFill>
            <a:blip r:embed="rId7" cstate="print"/>
            <a:stretch>
              <a:fillRect/>
            </a:stretch>
          </p:blipFill>
          <p:spPr>
            <a:xfrm>
              <a:off x="516478" y="7251406"/>
              <a:ext cx="1815152" cy="2750510"/>
            </a:xfrm>
            <a:prstGeom prst="rect">
              <a:avLst/>
            </a:prstGeom>
          </p:spPr>
        </p:pic>
        <p:pic>
          <p:nvPicPr>
            <p:cNvPr id="27" name="object 27"/>
            <p:cNvPicPr/>
            <p:nvPr/>
          </p:nvPicPr>
          <p:blipFill>
            <a:blip r:embed="rId8" cstate="print"/>
            <a:stretch>
              <a:fillRect/>
            </a:stretch>
          </p:blipFill>
          <p:spPr>
            <a:xfrm>
              <a:off x="363232" y="7022345"/>
              <a:ext cx="2121657" cy="3036054"/>
            </a:xfrm>
            <a:prstGeom prst="rect">
              <a:avLst/>
            </a:prstGeom>
          </p:spPr>
        </p:pic>
      </p:grpSp>
      <p:grpSp>
        <p:nvGrpSpPr>
          <p:cNvPr id="28" name="object 28"/>
          <p:cNvGrpSpPr/>
          <p:nvPr/>
        </p:nvGrpSpPr>
        <p:grpSpPr>
          <a:xfrm>
            <a:off x="2817408" y="7022345"/>
            <a:ext cx="2122170" cy="3036570"/>
            <a:chOff x="2817408" y="7022345"/>
            <a:chExt cx="2122170" cy="3036570"/>
          </a:xfrm>
        </p:grpSpPr>
        <p:pic>
          <p:nvPicPr>
            <p:cNvPr id="29" name="object 29"/>
            <p:cNvPicPr/>
            <p:nvPr/>
          </p:nvPicPr>
          <p:blipFill>
            <a:blip r:embed="rId9" cstate="print"/>
            <a:stretch>
              <a:fillRect/>
            </a:stretch>
          </p:blipFill>
          <p:spPr>
            <a:xfrm>
              <a:off x="2970656" y="7251394"/>
              <a:ext cx="1815147" cy="2807006"/>
            </a:xfrm>
            <a:prstGeom prst="rect">
              <a:avLst/>
            </a:prstGeom>
          </p:spPr>
        </p:pic>
        <p:pic>
          <p:nvPicPr>
            <p:cNvPr id="30" name="object 30"/>
            <p:cNvPicPr/>
            <p:nvPr/>
          </p:nvPicPr>
          <p:blipFill>
            <a:blip r:embed="rId8" cstate="print"/>
            <a:stretch>
              <a:fillRect/>
            </a:stretch>
          </p:blipFill>
          <p:spPr>
            <a:xfrm>
              <a:off x="2817408" y="7022345"/>
              <a:ext cx="2121642" cy="3036054"/>
            </a:xfrm>
            <a:prstGeom prst="rect">
              <a:avLst/>
            </a:prstGeom>
          </p:spPr>
        </p:pic>
      </p:grpSp>
      <p:grpSp>
        <p:nvGrpSpPr>
          <p:cNvPr id="31" name="object 31"/>
          <p:cNvGrpSpPr/>
          <p:nvPr/>
        </p:nvGrpSpPr>
        <p:grpSpPr>
          <a:xfrm>
            <a:off x="5271579" y="7022345"/>
            <a:ext cx="2136358" cy="3036055"/>
            <a:chOff x="5271579" y="7022345"/>
            <a:chExt cx="2136358" cy="3036055"/>
          </a:xfrm>
        </p:grpSpPr>
        <p:pic>
          <p:nvPicPr>
            <p:cNvPr id="32" name="object 32"/>
            <p:cNvPicPr/>
            <p:nvPr/>
          </p:nvPicPr>
          <p:blipFill>
            <a:blip r:embed="rId10" cstate="print"/>
            <a:stretch>
              <a:fillRect/>
            </a:stretch>
          </p:blipFill>
          <p:spPr>
            <a:xfrm>
              <a:off x="5424820" y="7251394"/>
              <a:ext cx="1815155" cy="2807006"/>
            </a:xfrm>
            <a:prstGeom prst="rect">
              <a:avLst/>
            </a:prstGeom>
          </p:spPr>
        </p:pic>
        <p:pic>
          <p:nvPicPr>
            <p:cNvPr id="33" name="object 33"/>
            <p:cNvPicPr/>
            <p:nvPr/>
          </p:nvPicPr>
          <p:blipFill>
            <a:blip r:embed="rId8" cstate="print"/>
            <a:stretch>
              <a:fillRect/>
            </a:stretch>
          </p:blipFill>
          <p:spPr>
            <a:xfrm>
              <a:off x="5271579" y="7022345"/>
              <a:ext cx="2121640" cy="3036054"/>
            </a:xfrm>
            <a:prstGeom prst="rect">
              <a:avLst/>
            </a:prstGeom>
          </p:spPr>
        </p:pic>
        <p:sp>
          <p:nvSpPr>
            <p:cNvPr id="35" name="object 35"/>
            <p:cNvSpPr/>
            <p:nvPr/>
          </p:nvSpPr>
          <p:spPr>
            <a:xfrm>
              <a:off x="6196609" y="9746297"/>
              <a:ext cx="711835" cy="95885"/>
            </a:xfrm>
            <a:custGeom>
              <a:avLst/>
              <a:gdLst/>
              <a:ahLst/>
              <a:cxnLst/>
              <a:rect l="l" t="t" r="r" b="b"/>
              <a:pathLst>
                <a:path w="711834" h="95884">
                  <a:moveTo>
                    <a:pt x="89916" y="27787"/>
                  </a:moveTo>
                  <a:lnTo>
                    <a:pt x="79184" y="27787"/>
                  </a:lnTo>
                  <a:lnTo>
                    <a:pt x="66040" y="81241"/>
                  </a:lnTo>
                  <a:lnTo>
                    <a:pt x="65049" y="81241"/>
                  </a:lnTo>
                  <a:lnTo>
                    <a:pt x="50101" y="27787"/>
                  </a:lnTo>
                  <a:lnTo>
                    <a:pt x="39878" y="27787"/>
                  </a:lnTo>
                  <a:lnTo>
                    <a:pt x="24930" y="81241"/>
                  </a:lnTo>
                  <a:lnTo>
                    <a:pt x="23939" y="81241"/>
                  </a:lnTo>
                  <a:lnTo>
                    <a:pt x="10795" y="27787"/>
                  </a:lnTo>
                  <a:lnTo>
                    <a:pt x="0" y="27787"/>
                  </a:lnTo>
                  <a:lnTo>
                    <a:pt x="18732" y="94640"/>
                  </a:lnTo>
                  <a:lnTo>
                    <a:pt x="29514" y="94640"/>
                  </a:lnTo>
                  <a:lnTo>
                    <a:pt x="44399" y="42913"/>
                  </a:lnTo>
                  <a:lnTo>
                    <a:pt x="45389" y="42913"/>
                  </a:lnTo>
                  <a:lnTo>
                    <a:pt x="60337" y="94640"/>
                  </a:lnTo>
                  <a:lnTo>
                    <a:pt x="71183" y="94640"/>
                  </a:lnTo>
                  <a:lnTo>
                    <a:pt x="89916" y="27787"/>
                  </a:lnTo>
                  <a:close/>
                </a:path>
                <a:path w="711834" h="95884">
                  <a:moveTo>
                    <a:pt x="186347" y="27787"/>
                  </a:moveTo>
                  <a:lnTo>
                    <a:pt x="175628" y="27787"/>
                  </a:lnTo>
                  <a:lnTo>
                    <a:pt x="162483" y="81241"/>
                  </a:lnTo>
                  <a:lnTo>
                    <a:pt x="161493" y="81241"/>
                  </a:lnTo>
                  <a:lnTo>
                    <a:pt x="146532" y="27787"/>
                  </a:lnTo>
                  <a:lnTo>
                    <a:pt x="136321" y="27787"/>
                  </a:lnTo>
                  <a:lnTo>
                    <a:pt x="121361" y="81241"/>
                  </a:lnTo>
                  <a:lnTo>
                    <a:pt x="120370" y="81241"/>
                  </a:lnTo>
                  <a:lnTo>
                    <a:pt x="107226" y="27787"/>
                  </a:lnTo>
                  <a:lnTo>
                    <a:pt x="96431" y="27787"/>
                  </a:lnTo>
                  <a:lnTo>
                    <a:pt x="115163" y="94640"/>
                  </a:lnTo>
                  <a:lnTo>
                    <a:pt x="125945" y="94640"/>
                  </a:lnTo>
                  <a:lnTo>
                    <a:pt x="140830" y="42913"/>
                  </a:lnTo>
                  <a:lnTo>
                    <a:pt x="141820" y="42913"/>
                  </a:lnTo>
                  <a:lnTo>
                    <a:pt x="156781" y="94640"/>
                  </a:lnTo>
                  <a:lnTo>
                    <a:pt x="167614" y="94640"/>
                  </a:lnTo>
                  <a:lnTo>
                    <a:pt x="186347" y="27787"/>
                  </a:lnTo>
                  <a:close/>
                </a:path>
                <a:path w="711834" h="95884">
                  <a:moveTo>
                    <a:pt x="282803" y="27787"/>
                  </a:moveTo>
                  <a:lnTo>
                    <a:pt x="272072" y="27787"/>
                  </a:lnTo>
                  <a:lnTo>
                    <a:pt x="258927" y="81241"/>
                  </a:lnTo>
                  <a:lnTo>
                    <a:pt x="257937" y="81241"/>
                  </a:lnTo>
                  <a:lnTo>
                    <a:pt x="242989" y="27787"/>
                  </a:lnTo>
                  <a:lnTo>
                    <a:pt x="232765" y="27787"/>
                  </a:lnTo>
                  <a:lnTo>
                    <a:pt x="217817" y="81241"/>
                  </a:lnTo>
                  <a:lnTo>
                    <a:pt x="216827" y="81241"/>
                  </a:lnTo>
                  <a:lnTo>
                    <a:pt x="203682" y="27787"/>
                  </a:lnTo>
                  <a:lnTo>
                    <a:pt x="192887" y="27787"/>
                  </a:lnTo>
                  <a:lnTo>
                    <a:pt x="211620" y="94640"/>
                  </a:lnTo>
                  <a:lnTo>
                    <a:pt x="222402" y="94640"/>
                  </a:lnTo>
                  <a:lnTo>
                    <a:pt x="237286" y="42913"/>
                  </a:lnTo>
                  <a:lnTo>
                    <a:pt x="238277" y="42913"/>
                  </a:lnTo>
                  <a:lnTo>
                    <a:pt x="253225" y="94640"/>
                  </a:lnTo>
                  <a:lnTo>
                    <a:pt x="264071" y="94640"/>
                  </a:lnTo>
                  <a:lnTo>
                    <a:pt x="282803" y="27787"/>
                  </a:lnTo>
                  <a:close/>
                </a:path>
                <a:path w="711834" h="95884">
                  <a:moveTo>
                    <a:pt x="302729" y="82727"/>
                  </a:moveTo>
                  <a:lnTo>
                    <a:pt x="299123" y="79133"/>
                  </a:lnTo>
                  <a:lnTo>
                    <a:pt x="290258" y="79133"/>
                  </a:lnTo>
                  <a:lnTo>
                    <a:pt x="286600" y="82727"/>
                  </a:lnTo>
                  <a:lnTo>
                    <a:pt x="286600" y="87198"/>
                  </a:lnTo>
                  <a:lnTo>
                    <a:pt x="286600" y="91605"/>
                  </a:lnTo>
                  <a:lnTo>
                    <a:pt x="290258" y="95262"/>
                  </a:lnTo>
                  <a:lnTo>
                    <a:pt x="299123" y="95262"/>
                  </a:lnTo>
                  <a:lnTo>
                    <a:pt x="302729" y="91605"/>
                  </a:lnTo>
                  <a:lnTo>
                    <a:pt x="302729" y="82727"/>
                  </a:lnTo>
                  <a:close/>
                </a:path>
                <a:path w="711834" h="95884">
                  <a:moveTo>
                    <a:pt x="376478" y="1244"/>
                  </a:moveTo>
                  <a:lnTo>
                    <a:pt x="365937" y="1244"/>
                  </a:lnTo>
                  <a:lnTo>
                    <a:pt x="365937" y="61150"/>
                  </a:lnTo>
                  <a:lnTo>
                    <a:pt x="365937" y="61277"/>
                  </a:lnTo>
                  <a:lnTo>
                    <a:pt x="364578" y="71691"/>
                  </a:lnTo>
                  <a:lnTo>
                    <a:pt x="360692" y="79565"/>
                  </a:lnTo>
                  <a:lnTo>
                    <a:pt x="354533" y="84531"/>
                  </a:lnTo>
                  <a:lnTo>
                    <a:pt x="346341" y="86271"/>
                  </a:lnTo>
                  <a:lnTo>
                    <a:pt x="338137" y="84556"/>
                  </a:lnTo>
                  <a:lnTo>
                    <a:pt x="332016" y="79603"/>
                  </a:lnTo>
                  <a:lnTo>
                    <a:pt x="328193" y="71742"/>
                  </a:lnTo>
                  <a:lnTo>
                    <a:pt x="326872" y="61277"/>
                  </a:lnTo>
                  <a:lnTo>
                    <a:pt x="326872" y="61150"/>
                  </a:lnTo>
                  <a:lnTo>
                    <a:pt x="328193" y="50673"/>
                  </a:lnTo>
                  <a:lnTo>
                    <a:pt x="332016" y="42811"/>
                  </a:lnTo>
                  <a:lnTo>
                    <a:pt x="338137" y="37871"/>
                  </a:lnTo>
                  <a:lnTo>
                    <a:pt x="346341" y="36156"/>
                  </a:lnTo>
                  <a:lnTo>
                    <a:pt x="354533" y="37884"/>
                  </a:lnTo>
                  <a:lnTo>
                    <a:pt x="360692" y="42862"/>
                  </a:lnTo>
                  <a:lnTo>
                    <a:pt x="364578" y="50723"/>
                  </a:lnTo>
                  <a:lnTo>
                    <a:pt x="365937" y="61150"/>
                  </a:lnTo>
                  <a:lnTo>
                    <a:pt x="365937" y="1244"/>
                  </a:lnTo>
                  <a:lnTo>
                    <a:pt x="365683" y="1244"/>
                  </a:lnTo>
                  <a:lnTo>
                    <a:pt x="365683" y="38328"/>
                  </a:lnTo>
                  <a:lnTo>
                    <a:pt x="364693" y="38328"/>
                  </a:lnTo>
                  <a:lnTo>
                    <a:pt x="363575" y="36156"/>
                  </a:lnTo>
                  <a:lnTo>
                    <a:pt x="361022" y="31203"/>
                  </a:lnTo>
                  <a:lnTo>
                    <a:pt x="353034" y="26619"/>
                  </a:lnTo>
                  <a:lnTo>
                    <a:pt x="343865" y="26619"/>
                  </a:lnTo>
                  <a:lnTo>
                    <a:pt x="332320" y="29070"/>
                  </a:lnTo>
                  <a:lnTo>
                    <a:pt x="323481" y="36017"/>
                  </a:lnTo>
                  <a:lnTo>
                    <a:pt x="317830" y="46913"/>
                  </a:lnTo>
                  <a:lnTo>
                    <a:pt x="315836" y="61150"/>
                  </a:lnTo>
                  <a:lnTo>
                    <a:pt x="315836" y="61277"/>
                  </a:lnTo>
                  <a:lnTo>
                    <a:pt x="317830" y="75463"/>
                  </a:lnTo>
                  <a:lnTo>
                    <a:pt x="323494" y="86360"/>
                  </a:lnTo>
                  <a:lnTo>
                    <a:pt x="332333" y="93345"/>
                  </a:lnTo>
                  <a:lnTo>
                    <a:pt x="343865" y="95821"/>
                  </a:lnTo>
                  <a:lnTo>
                    <a:pt x="353161" y="95821"/>
                  </a:lnTo>
                  <a:lnTo>
                    <a:pt x="360603" y="91414"/>
                  </a:lnTo>
                  <a:lnTo>
                    <a:pt x="363435" y="86271"/>
                  </a:lnTo>
                  <a:lnTo>
                    <a:pt x="364693" y="83972"/>
                  </a:lnTo>
                  <a:lnTo>
                    <a:pt x="365683" y="83972"/>
                  </a:lnTo>
                  <a:lnTo>
                    <a:pt x="365683" y="94640"/>
                  </a:lnTo>
                  <a:lnTo>
                    <a:pt x="376478" y="94640"/>
                  </a:lnTo>
                  <a:lnTo>
                    <a:pt x="376478" y="83972"/>
                  </a:lnTo>
                  <a:lnTo>
                    <a:pt x="376478" y="38328"/>
                  </a:lnTo>
                  <a:lnTo>
                    <a:pt x="376478" y="1244"/>
                  </a:lnTo>
                  <a:close/>
                </a:path>
                <a:path w="711834" h="95884">
                  <a:moveTo>
                    <a:pt x="406336" y="27774"/>
                  </a:moveTo>
                  <a:lnTo>
                    <a:pt x="395541" y="27774"/>
                  </a:lnTo>
                  <a:lnTo>
                    <a:pt x="395541" y="94627"/>
                  </a:lnTo>
                  <a:lnTo>
                    <a:pt x="406336" y="94627"/>
                  </a:lnTo>
                  <a:lnTo>
                    <a:pt x="406336" y="27774"/>
                  </a:lnTo>
                  <a:close/>
                </a:path>
                <a:path w="711834" h="95884">
                  <a:moveTo>
                    <a:pt x="408432" y="3352"/>
                  </a:moveTo>
                  <a:lnTo>
                    <a:pt x="405079" y="0"/>
                  </a:lnTo>
                  <a:lnTo>
                    <a:pt x="396900" y="0"/>
                  </a:lnTo>
                  <a:lnTo>
                    <a:pt x="393534" y="3352"/>
                  </a:lnTo>
                  <a:lnTo>
                    <a:pt x="393534" y="11531"/>
                  </a:lnTo>
                  <a:lnTo>
                    <a:pt x="396900" y="14884"/>
                  </a:lnTo>
                  <a:lnTo>
                    <a:pt x="405079" y="14884"/>
                  </a:lnTo>
                  <a:lnTo>
                    <a:pt x="408432" y="11531"/>
                  </a:lnTo>
                  <a:lnTo>
                    <a:pt x="408432" y="3352"/>
                  </a:lnTo>
                  <a:close/>
                </a:path>
                <a:path w="711834" h="95884">
                  <a:moveTo>
                    <a:pt x="515785" y="48437"/>
                  </a:moveTo>
                  <a:lnTo>
                    <a:pt x="514375" y="39116"/>
                  </a:lnTo>
                  <a:lnTo>
                    <a:pt x="510273" y="32258"/>
                  </a:lnTo>
                  <a:lnTo>
                    <a:pt x="503593" y="28041"/>
                  </a:lnTo>
                  <a:lnTo>
                    <a:pt x="494525" y="26606"/>
                  </a:lnTo>
                  <a:lnTo>
                    <a:pt x="485279" y="26606"/>
                  </a:lnTo>
                  <a:lnTo>
                    <a:pt x="477659" y="31254"/>
                  </a:lnTo>
                  <a:lnTo>
                    <a:pt x="474065" y="38328"/>
                  </a:lnTo>
                  <a:lnTo>
                    <a:pt x="473075" y="38328"/>
                  </a:lnTo>
                  <a:lnTo>
                    <a:pt x="469976" y="31381"/>
                  </a:lnTo>
                  <a:lnTo>
                    <a:pt x="463651" y="26606"/>
                  </a:lnTo>
                  <a:lnTo>
                    <a:pt x="445833" y="26606"/>
                  </a:lnTo>
                  <a:lnTo>
                    <a:pt x="439508" y="30759"/>
                  </a:lnTo>
                  <a:lnTo>
                    <a:pt x="436537" y="37960"/>
                  </a:lnTo>
                  <a:lnTo>
                    <a:pt x="435546" y="37960"/>
                  </a:lnTo>
                  <a:lnTo>
                    <a:pt x="435546" y="27787"/>
                  </a:lnTo>
                  <a:lnTo>
                    <a:pt x="424751" y="27787"/>
                  </a:lnTo>
                  <a:lnTo>
                    <a:pt x="424751" y="94640"/>
                  </a:lnTo>
                  <a:lnTo>
                    <a:pt x="435546" y="94640"/>
                  </a:lnTo>
                  <a:lnTo>
                    <a:pt x="435546" y="43789"/>
                  </a:lnTo>
                  <a:lnTo>
                    <a:pt x="442188" y="36156"/>
                  </a:lnTo>
                  <a:lnTo>
                    <a:pt x="459359" y="36156"/>
                  </a:lnTo>
                  <a:lnTo>
                    <a:pt x="464807" y="41300"/>
                  </a:lnTo>
                  <a:lnTo>
                    <a:pt x="464807" y="94640"/>
                  </a:lnTo>
                  <a:lnTo>
                    <a:pt x="475602" y="94640"/>
                  </a:lnTo>
                  <a:lnTo>
                    <a:pt x="475602" y="43167"/>
                  </a:lnTo>
                  <a:lnTo>
                    <a:pt x="481749" y="36156"/>
                  </a:lnTo>
                  <a:lnTo>
                    <a:pt x="500481" y="36156"/>
                  </a:lnTo>
                  <a:lnTo>
                    <a:pt x="504990" y="41059"/>
                  </a:lnTo>
                  <a:lnTo>
                    <a:pt x="504990" y="94640"/>
                  </a:lnTo>
                  <a:lnTo>
                    <a:pt x="515785" y="94640"/>
                  </a:lnTo>
                  <a:lnTo>
                    <a:pt x="515785" y="48437"/>
                  </a:lnTo>
                  <a:close/>
                </a:path>
                <a:path w="711834" h="95884">
                  <a:moveTo>
                    <a:pt x="591642" y="61150"/>
                  </a:moveTo>
                  <a:lnTo>
                    <a:pt x="589508" y="46697"/>
                  </a:lnTo>
                  <a:lnTo>
                    <a:pt x="583552" y="36156"/>
                  </a:lnTo>
                  <a:lnTo>
                    <a:pt x="583374" y="35839"/>
                  </a:lnTo>
                  <a:lnTo>
                    <a:pt x="580605" y="33896"/>
                  </a:lnTo>
                  <a:lnTo>
                    <a:pt x="580605" y="61150"/>
                  </a:lnTo>
                  <a:lnTo>
                    <a:pt x="580605" y="61277"/>
                  </a:lnTo>
                  <a:lnTo>
                    <a:pt x="579297" y="71818"/>
                  </a:lnTo>
                  <a:lnTo>
                    <a:pt x="575462" y="79679"/>
                  </a:lnTo>
                  <a:lnTo>
                    <a:pt x="569252" y="84582"/>
                  </a:lnTo>
                  <a:lnTo>
                    <a:pt x="560819" y="86271"/>
                  </a:lnTo>
                  <a:lnTo>
                    <a:pt x="552399" y="84582"/>
                  </a:lnTo>
                  <a:lnTo>
                    <a:pt x="546188" y="79679"/>
                  </a:lnTo>
                  <a:lnTo>
                    <a:pt x="542366" y="71818"/>
                  </a:lnTo>
                  <a:lnTo>
                    <a:pt x="541045" y="61277"/>
                  </a:lnTo>
                  <a:lnTo>
                    <a:pt x="541045" y="61150"/>
                  </a:lnTo>
                  <a:lnTo>
                    <a:pt x="542366" y="50571"/>
                  </a:lnTo>
                  <a:lnTo>
                    <a:pt x="546188" y="42722"/>
                  </a:lnTo>
                  <a:lnTo>
                    <a:pt x="552399" y="37833"/>
                  </a:lnTo>
                  <a:lnTo>
                    <a:pt x="560819" y="36156"/>
                  </a:lnTo>
                  <a:lnTo>
                    <a:pt x="569252" y="37833"/>
                  </a:lnTo>
                  <a:lnTo>
                    <a:pt x="575462" y="42722"/>
                  </a:lnTo>
                  <a:lnTo>
                    <a:pt x="579297" y="50571"/>
                  </a:lnTo>
                  <a:lnTo>
                    <a:pt x="580605" y="61150"/>
                  </a:lnTo>
                  <a:lnTo>
                    <a:pt x="580605" y="33896"/>
                  </a:lnTo>
                  <a:lnTo>
                    <a:pt x="573671" y="28994"/>
                  </a:lnTo>
                  <a:lnTo>
                    <a:pt x="560819" y="26619"/>
                  </a:lnTo>
                  <a:lnTo>
                    <a:pt x="547979" y="28994"/>
                  </a:lnTo>
                  <a:lnTo>
                    <a:pt x="538276" y="35839"/>
                  </a:lnTo>
                  <a:lnTo>
                    <a:pt x="532155" y="46697"/>
                  </a:lnTo>
                  <a:lnTo>
                    <a:pt x="530009" y="61150"/>
                  </a:lnTo>
                  <a:lnTo>
                    <a:pt x="530009" y="61277"/>
                  </a:lnTo>
                  <a:lnTo>
                    <a:pt x="532155" y="75704"/>
                  </a:lnTo>
                  <a:lnTo>
                    <a:pt x="538276" y="86575"/>
                  </a:lnTo>
                  <a:lnTo>
                    <a:pt x="547979" y="93433"/>
                  </a:lnTo>
                  <a:lnTo>
                    <a:pt x="560819" y="95821"/>
                  </a:lnTo>
                  <a:lnTo>
                    <a:pt x="573671" y="93433"/>
                  </a:lnTo>
                  <a:lnTo>
                    <a:pt x="583374" y="86575"/>
                  </a:lnTo>
                  <a:lnTo>
                    <a:pt x="583539" y="86271"/>
                  </a:lnTo>
                  <a:lnTo>
                    <a:pt x="589508" y="75704"/>
                  </a:lnTo>
                  <a:lnTo>
                    <a:pt x="591642" y="61277"/>
                  </a:lnTo>
                  <a:lnTo>
                    <a:pt x="591642" y="61150"/>
                  </a:lnTo>
                  <a:close/>
                </a:path>
                <a:path w="711834" h="95884">
                  <a:moveTo>
                    <a:pt x="658571" y="27787"/>
                  </a:moveTo>
                  <a:lnTo>
                    <a:pt x="647153" y="27787"/>
                  </a:lnTo>
                  <a:lnTo>
                    <a:pt x="628865" y="82854"/>
                  </a:lnTo>
                  <a:lnTo>
                    <a:pt x="627875" y="82854"/>
                  </a:lnTo>
                  <a:lnTo>
                    <a:pt x="609574" y="27787"/>
                  </a:lnTo>
                  <a:lnTo>
                    <a:pt x="598170" y="27787"/>
                  </a:lnTo>
                  <a:lnTo>
                    <a:pt x="622909" y="94640"/>
                  </a:lnTo>
                  <a:lnTo>
                    <a:pt x="633831" y="94640"/>
                  </a:lnTo>
                  <a:lnTo>
                    <a:pt x="658571" y="27787"/>
                  </a:lnTo>
                  <a:close/>
                </a:path>
                <a:path w="711834" h="95884">
                  <a:moveTo>
                    <a:pt x="681990" y="27774"/>
                  </a:moveTo>
                  <a:lnTo>
                    <a:pt x="671195" y="27774"/>
                  </a:lnTo>
                  <a:lnTo>
                    <a:pt x="671195" y="94627"/>
                  </a:lnTo>
                  <a:lnTo>
                    <a:pt x="681990" y="94627"/>
                  </a:lnTo>
                  <a:lnTo>
                    <a:pt x="681990" y="27774"/>
                  </a:lnTo>
                  <a:close/>
                </a:path>
                <a:path w="711834" h="95884">
                  <a:moveTo>
                    <a:pt x="684085" y="3352"/>
                  </a:moveTo>
                  <a:lnTo>
                    <a:pt x="680745" y="0"/>
                  </a:lnTo>
                  <a:lnTo>
                    <a:pt x="672553" y="0"/>
                  </a:lnTo>
                  <a:lnTo>
                    <a:pt x="669201" y="3352"/>
                  </a:lnTo>
                  <a:lnTo>
                    <a:pt x="669201" y="11531"/>
                  </a:lnTo>
                  <a:lnTo>
                    <a:pt x="672553" y="14884"/>
                  </a:lnTo>
                  <a:lnTo>
                    <a:pt x="680745" y="14884"/>
                  </a:lnTo>
                  <a:lnTo>
                    <a:pt x="684085" y="11531"/>
                  </a:lnTo>
                  <a:lnTo>
                    <a:pt x="684085" y="3352"/>
                  </a:lnTo>
                  <a:close/>
                </a:path>
                <a:path w="711834" h="95884">
                  <a:moveTo>
                    <a:pt x="711822" y="1244"/>
                  </a:moveTo>
                  <a:lnTo>
                    <a:pt x="701027" y="1244"/>
                  </a:lnTo>
                  <a:lnTo>
                    <a:pt x="701027" y="94640"/>
                  </a:lnTo>
                  <a:lnTo>
                    <a:pt x="711822" y="94640"/>
                  </a:lnTo>
                  <a:lnTo>
                    <a:pt x="711822" y="1244"/>
                  </a:lnTo>
                  <a:close/>
                </a:path>
              </a:pathLst>
            </a:custGeom>
            <a:solidFill>
              <a:srgbClr val="FFFFFF"/>
            </a:solidFill>
          </p:spPr>
          <p:txBody>
            <a:bodyPr wrap="square" lIns="0" tIns="0" rIns="0" bIns="0" rtlCol="0"/>
            <a:lstStyle/>
            <a:p>
              <a:endParaRPr/>
            </a:p>
          </p:txBody>
        </p:sp>
        <p:pic>
          <p:nvPicPr>
            <p:cNvPr id="36" name="object 36"/>
            <p:cNvPicPr/>
            <p:nvPr/>
          </p:nvPicPr>
          <p:blipFill>
            <a:blip r:embed="rId11" cstate="print"/>
            <a:stretch>
              <a:fillRect/>
            </a:stretch>
          </p:blipFill>
          <p:spPr>
            <a:xfrm>
              <a:off x="6927975" y="9772896"/>
              <a:ext cx="479962" cy="69212"/>
            </a:xfrm>
            <a:prstGeom prst="rect">
              <a:avLst/>
            </a:prstGeom>
          </p:spPr>
        </p:pic>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5" name="object 15"/>
          <p:cNvPicPr/>
          <p:nvPr/>
        </p:nvPicPr>
        <p:blipFill>
          <a:blip r:embed="rId2" cstate="print"/>
          <a:stretch>
            <a:fillRect/>
          </a:stretch>
        </p:blipFill>
        <p:spPr>
          <a:xfrm>
            <a:off x="614757" y="2334307"/>
            <a:ext cx="6553200" cy="2847293"/>
          </a:xfrm>
          <a:prstGeom prst="rect">
            <a:avLst/>
          </a:prstGeom>
        </p:spPr>
      </p:pic>
      <p:grpSp>
        <p:nvGrpSpPr>
          <p:cNvPr id="4" name="Group 3">
            <a:extLst>
              <a:ext uri="{FF2B5EF4-FFF2-40B4-BE49-F238E27FC236}">
                <a16:creationId xmlns:a16="http://schemas.microsoft.com/office/drawing/2014/main" id="{CDD4AEA5-DAA7-4DB2-17B8-84B83A9F1D04}"/>
              </a:ext>
            </a:extLst>
          </p:cNvPr>
          <p:cNvGrpSpPr/>
          <p:nvPr/>
        </p:nvGrpSpPr>
        <p:grpSpPr>
          <a:xfrm>
            <a:off x="359994" y="5562600"/>
            <a:ext cx="7063285" cy="4366654"/>
            <a:chOff x="359994" y="6553198"/>
            <a:chExt cx="7063285" cy="3376056"/>
          </a:xfrm>
        </p:grpSpPr>
        <p:grpSp>
          <p:nvGrpSpPr>
            <p:cNvPr id="10" name="object 10"/>
            <p:cNvGrpSpPr/>
            <p:nvPr/>
          </p:nvGrpSpPr>
          <p:grpSpPr>
            <a:xfrm>
              <a:off x="359994" y="6553199"/>
              <a:ext cx="7047940" cy="3376055"/>
              <a:chOff x="359994" y="4838395"/>
              <a:chExt cx="7047940" cy="5003774"/>
            </a:xfrm>
          </p:grpSpPr>
          <p:sp>
            <p:nvSpPr>
              <p:cNvPr id="12" name="object 12"/>
              <p:cNvSpPr/>
              <p:nvPr/>
            </p:nvSpPr>
            <p:spPr>
              <a:xfrm>
                <a:off x="6196596" y="9746284"/>
                <a:ext cx="711835" cy="95885"/>
              </a:xfrm>
              <a:custGeom>
                <a:avLst/>
                <a:gdLst/>
                <a:ahLst/>
                <a:cxnLst/>
                <a:rect l="l" t="t" r="r" b="b"/>
                <a:pathLst>
                  <a:path w="711834" h="95884">
                    <a:moveTo>
                      <a:pt x="89916" y="27787"/>
                    </a:moveTo>
                    <a:lnTo>
                      <a:pt x="79184" y="27787"/>
                    </a:lnTo>
                    <a:lnTo>
                      <a:pt x="66040" y="81241"/>
                    </a:lnTo>
                    <a:lnTo>
                      <a:pt x="65049" y="81241"/>
                    </a:lnTo>
                    <a:lnTo>
                      <a:pt x="50101" y="27787"/>
                    </a:lnTo>
                    <a:lnTo>
                      <a:pt x="39878" y="27787"/>
                    </a:lnTo>
                    <a:lnTo>
                      <a:pt x="24930" y="81241"/>
                    </a:lnTo>
                    <a:lnTo>
                      <a:pt x="23939" y="81241"/>
                    </a:lnTo>
                    <a:lnTo>
                      <a:pt x="10795" y="27787"/>
                    </a:lnTo>
                    <a:lnTo>
                      <a:pt x="0" y="27787"/>
                    </a:lnTo>
                    <a:lnTo>
                      <a:pt x="18732" y="94640"/>
                    </a:lnTo>
                    <a:lnTo>
                      <a:pt x="29514" y="94640"/>
                    </a:lnTo>
                    <a:lnTo>
                      <a:pt x="44399" y="42913"/>
                    </a:lnTo>
                    <a:lnTo>
                      <a:pt x="45389" y="42913"/>
                    </a:lnTo>
                    <a:lnTo>
                      <a:pt x="60337" y="94640"/>
                    </a:lnTo>
                    <a:lnTo>
                      <a:pt x="71183" y="94640"/>
                    </a:lnTo>
                    <a:lnTo>
                      <a:pt x="89916" y="27787"/>
                    </a:lnTo>
                    <a:close/>
                  </a:path>
                  <a:path w="711834" h="95884">
                    <a:moveTo>
                      <a:pt x="186372" y="27787"/>
                    </a:moveTo>
                    <a:lnTo>
                      <a:pt x="175641" y="27787"/>
                    </a:lnTo>
                    <a:lnTo>
                      <a:pt x="162496" y="81241"/>
                    </a:lnTo>
                    <a:lnTo>
                      <a:pt x="161505" y="81241"/>
                    </a:lnTo>
                    <a:lnTo>
                      <a:pt x="146558" y="27787"/>
                    </a:lnTo>
                    <a:lnTo>
                      <a:pt x="136334" y="27787"/>
                    </a:lnTo>
                    <a:lnTo>
                      <a:pt x="121386" y="81241"/>
                    </a:lnTo>
                    <a:lnTo>
                      <a:pt x="120396" y="81241"/>
                    </a:lnTo>
                    <a:lnTo>
                      <a:pt x="107251" y="27787"/>
                    </a:lnTo>
                    <a:lnTo>
                      <a:pt x="96456" y="27787"/>
                    </a:lnTo>
                    <a:lnTo>
                      <a:pt x="115189" y="94640"/>
                    </a:lnTo>
                    <a:lnTo>
                      <a:pt x="125971" y="94640"/>
                    </a:lnTo>
                    <a:lnTo>
                      <a:pt x="140855" y="42913"/>
                    </a:lnTo>
                    <a:lnTo>
                      <a:pt x="141846" y="42913"/>
                    </a:lnTo>
                    <a:lnTo>
                      <a:pt x="156794" y="94640"/>
                    </a:lnTo>
                    <a:lnTo>
                      <a:pt x="167640" y="94640"/>
                    </a:lnTo>
                    <a:lnTo>
                      <a:pt x="186372" y="27787"/>
                    </a:lnTo>
                    <a:close/>
                  </a:path>
                  <a:path w="711834" h="95884">
                    <a:moveTo>
                      <a:pt x="282816" y="27787"/>
                    </a:moveTo>
                    <a:lnTo>
                      <a:pt x="272084" y="27787"/>
                    </a:lnTo>
                    <a:lnTo>
                      <a:pt x="258940" y="81241"/>
                    </a:lnTo>
                    <a:lnTo>
                      <a:pt x="257949" y="81241"/>
                    </a:lnTo>
                    <a:lnTo>
                      <a:pt x="243001" y="27787"/>
                    </a:lnTo>
                    <a:lnTo>
                      <a:pt x="232778" y="27787"/>
                    </a:lnTo>
                    <a:lnTo>
                      <a:pt x="217830" y="81241"/>
                    </a:lnTo>
                    <a:lnTo>
                      <a:pt x="216839" y="81241"/>
                    </a:lnTo>
                    <a:lnTo>
                      <a:pt x="203695" y="27787"/>
                    </a:lnTo>
                    <a:lnTo>
                      <a:pt x="192900" y="27787"/>
                    </a:lnTo>
                    <a:lnTo>
                      <a:pt x="211632" y="94640"/>
                    </a:lnTo>
                    <a:lnTo>
                      <a:pt x="222415" y="94640"/>
                    </a:lnTo>
                    <a:lnTo>
                      <a:pt x="237299" y="42913"/>
                    </a:lnTo>
                    <a:lnTo>
                      <a:pt x="238290" y="42913"/>
                    </a:lnTo>
                    <a:lnTo>
                      <a:pt x="253238" y="94640"/>
                    </a:lnTo>
                    <a:lnTo>
                      <a:pt x="264083" y="94640"/>
                    </a:lnTo>
                    <a:lnTo>
                      <a:pt x="282816" y="27787"/>
                    </a:lnTo>
                    <a:close/>
                  </a:path>
                  <a:path w="711834" h="95884">
                    <a:moveTo>
                      <a:pt x="302742" y="82727"/>
                    </a:moveTo>
                    <a:lnTo>
                      <a:pt x="299135" y="79133"/>
                    </a:lnTo>
                    <a:lnTo>
                      <a:pt x="290271" y="79133"/>
                    </a:lnTo>
                    <a:lnTo>
                      <a:pt x="286613" y="82727"/>
                    </a:lnTo>
                    <a:lnTo>
                      <a:pt x="286613" y="87198"/>
                    </a:lnTo>
                    <a:lnTo>
                      <a:pt x="286613" y="91605"/>
                    </a:lnTo>
                    <a:lnTo>
                      <a:pt x="290271" y="95262"/>
                    </a:lnTo>
                    <a:lnTo>
                      <a:pt x="299135" y="95262"/>
                    </a:lnTo>
                    <a:lnTo>
                      <a:pt x="302742" y="91605"/>
                    </a:lnTo>
                    <a:lnTo>
                      <a:pt x="302742" y="82727"/>
                    </a:lnTo>
                    <a:close/>
                  </a:path>
                  <a:path w="711834" h="95884">
                    <a:moveTo>
                      <a:pt x="376478" y="1244"/>
                    </a:moveTo>
                    <a:lnTo>
                      <a:pt x="365937" y="1244"/>
                    </a:lnTo>
                    <a:lnTo>
                      <a:pt x="365937" y="61150"/>
                    </a:lnTo>
                    <a:lnTo>
                      <a:pt x="365937" y="61277"/>
                    </a:lnTo>
                    <a:lnTo>
                      <a:pt x="364591" y="71691"/>
                    </a:lnTo>
                    <a:lnTo>
                      <a:pt x="360705" y="79565"/>
                    </a:lnTo>
                    <a:lnTo>
                      <a:pt x="354533" y="84531"/>
                    </a:lnTo>
                    <a:lnTo>
                      <a:pt x="346341" y="86271"/>
                    </a:lnTo>
                    <a:lnTo>
                      <a:pt x="338150" y="84556"/>
                    </a:lnTo>
                    <a:lnTo>
                      <a:pt x="332028" y="79616"/>
                    </a:lnTo>
                    <a:lnTo>
                      <a:pt x="328206" y="71755"/>
                    </a:lnTo>
                    <a:lnTo>
                      <a:pt x="326872" y="61277"/>
                    </a:lnTo>
                    <a:lnTo>
                      <a:pt x="326872" y="61150"/>
                    </a:lnTo>
                    <a:lnTo>
                      <a:pt x="328206" y="50685"/>
                    </a:lnTo>
                    <a:lnTo>
                      <a:pt x="332028" y="42811"/>
                    </a:lnTo>
                    <a:lnTo>
                      <a:pt x="338150" y="37871"/>
                    </a:lnTo>
                    <a:lnTo>
                      <a:pt x="346341" y="36156"/>
                    </a:lnTo>
                    <a:lnTo>
                      <a:pt x="354533" y="37884"/>
                    </a:lnTo>
                    <a:lnTo>
                      <a:pt x="360705" y="42862"/>
                    </a:lnTo>
                    <a:lnTo>
                      <a:pt x="364591" y="50723"/>
                    </a:lnTo>
                    <a:lnTo>
                      <a:pt x="365937" y="61150"/>
                    </a:lnTo>
                    <a:lnTo>
                      <a:pt x="365937" y="1244"/>
                    </a:lnTo>
                    <a:lnTo>
                      <a:pt x="365683" y="1244"/>
                    </a:lnTo>
                    <a:lnTo>
                      <a:pt x="365683" y="38328"/>
                    </a:lnTo>
                    <a:lnTo>
                      <a:pt x="364693" y="38328"/>
                    </a:lnTo>
                    <a:lnTo>
                      <a:pt x="363588" y="36156"/>
                    </a:lnTo>
                    <a:lnTo>
                      <a:pt x="361035" y="31203"/>
                    </a:lnTo>
                    <a:lnTo>
                      <a:pt x="353034" y="26619"/>
                    </a:lnTo>
                    <a:lnTo>
                      <a:pt x="343865" y="26619"/>
                    </a:lnTo>
                    <a:lnTo>
                      <a:pt x="332320" y="29070"/>
                    </a:lnTo>
                    <a:lnTo>
                      <a:pt x="323481" y="36029"/>
                    </a:lnTo>
                    <a:lnTo>
                      <a:pt x="317830" y="46913"/>
                    </a:lnTo>
                    <a:lnTo>
                      <a:pt x="315836" y="61150"/>
                    </a:lnTo>
                    <a:lnTo>
                      <a:pt x="315836" y="61277"/>
                    </a:lnTo>
                    <a:lnTo>
                      <a:pt x="317842" y="75463"/>
                    </a:lnTo>
                    <a:lnTo>
                      <a:pt x="323507" y="86360"/>
                    </a:lnTo>
                    <a:lnTo>
                      <a:pt x="332346" y="93357"/>
                    </a:lnTo>
                    <a:lnTo>
                      <a:pt x="343865" y="95821"/>
                    </a:lnTo>
                    <a:lnTo>
                      <a:pt x="353161" y="95821"/>
                    </a:lnTo>
                    <a:lnTo>
                      <a:pt x="360603" y="91414"/>
                    </a:lnTo>
                    <a:lnTo>
                      <a:pt x="363435" y="86271"/>
                    </a:lnTo>
                    <a:lnTo>
                      <a:pt x="364693" y="83972"/>
                    </a:lnTo>
                    <a:lnTo>
                      <a:pt x="365683" y="83972"/>
                    </a:lnTo>
                    <a:lnTo>
                      <a:pt x="365683" y="94640"/>
                    </a:lnTo>
                    <a:lnTo>
                      <a:pt x="376478" y="94640"/>
                    </a:lnTo>
                    <a:lnTo>
                      <a:pt x="376478" y="83972"/>
                    </a:lnTo>
                    <a:lnTo>
                      <a:pt x="376478" y="38328"/>
                    </a:lnTo>
                    <a:lnTo>
                      <a:pt x="376478" y="1244"/>
                    </a:lnTo>
                    <a:close/>
                  </a:path>
                  <a:path w="711834" h="95884">
                    <a:moveTo>
                      <a:pt x="406336" y="27787"/>
                    </a:moveTo>
                    <a:lnTo>
                      <a:pt x="395541" y="27787"/>
                    </a:lnTo>
                    <a:lnTo>
                      <a:pt x="395541" y="94640"/>
                    </a:lnTo>
                    <a:lnTo>
                      <a:pt x="406336" y="94640"/>
                    </a:lnTo>
                    <a:lnTo>
                      <a:pt x="406336" y="27787"/>
                    </a:lnTo>
                    <a:close/>
                  </a:path>
                  <a:path w="711834" h="95884">
                    <a:moveTo>
                      <a:pt x="408444" y="3352"/>
                    </a:moveTo>
                    <a:lnTo>
                      <a:pt x="405091" y="0"/>
                    </a:lnTo>
                    <a:lnTo>
                      <a:pt x="396913" y="0"/>
                    </a:lnTo>
                    <a:lnTo>
                      <a:pt x="393547" y="3352"/>
                    </a:lnTo>
                    <a:lnTo>
                      <a:pt x="393547" y="11531"/>
                    </a:lnTo>
                    <a:lnTo>
                      <a:pt x="396913" y="14884"/>
                    </a:lnTo>
                    <a:lnTo>
                      <a:pt x="405091" y="14884"/>
                    </a:lnTo>
                    <a:lnTo>
                      <a:pt x="408444" y="11531"/>
                    </a:lnTo>
                    <a:lnTo>
                      <a:pt x="408444" y="3352"/>
                    </a:lnTo>
                    <a:close/>
                  </a:path>
                  <a:path w="711834" h="95884">
                    <a:moveTo>
                      <a:pt x="515797" y="48437"/>
                    </a:moveTo>
                    <a:lnTo>
                      <a:pt x="514400" y="39116"/>
                    </a:lnTo>
                    <a:lnTo>
                      <a:pt x="510273" y="32270"/>
                    </a:lnTo>
                    <a:lnTo>
                      <a:pt x="503605" y="28041"/>
                    </a:lnTo>
                    <a:lnTo>
                      <a:pt x="494525" y="26606"/>
                    </a:lnTo>
                    <a:lnTo>
                      <a:pt x="485292" y="26606"/>
                    </a:lnTo>
                    <a:lnTo>
                      <a:pt x="477659" y="31254"/>
                    </a:lnTo>
                    <a:lnTo>
                      <a:pt x="474065" y="38328"/>
                    </a:lnTo>
                    <a:lnTo>
                      <a:pt x="473075" y="38328"/>
                    </a:lnTo>
                    <a:lnTo>
                      <a:pt x="469976" y="31381"/>
                    </a:lnTo>
                    <a:lnTo>
                      <a:pt x="463651" y="26606"/>
                    </a:lnTo>
                    <a:lnTo>
                      <a:pt x="445846" y="26606"/>
                    </a:lnTo>
                    <a:lnTo>
                      <a:pt x="439521" y="30759"/>
                    </a:lnTo>
                    <a:lnTo>
                      <a:pt x="436549" y="37960"/>
                    </a:lnTo>
                    <a:lnTo>
                      <a:pt x="435559" y="37960"/>
                    </a:lnTo>
                    <a:lnTo>
                      <a:pt x="435559" y="27787"/>
                    </a:lnTo>
                    <a:lnTo>
                      <a:pt x="424764" y="27787"/>
                    </a:lnTo>
                    <a:lnTo>
                      <a:pt x="424764" y="94640"/>
                    </a:lnTo>
                    <a:lnTo>
                      <a:pt x="435559" y="94640"/>
                    </a:lnTo>
                    <a:lnTo>
                      <a:pt x="435559" y="43789"/>
                    </a:lnTo>
                    <a:lnTo>
                      <a:pt x="442188" y="36156"/>
                    </a:lnTo>
                    <a:lnTo>
                      <a:pt x="459371" y="36156"/>
                    </a:lnTo>
                    <a:lnTo>
                      <a:pt x="464820" y="41300"/>
                    </a:lnTo>
                    <a:lnTo>
                      <a:pt x="464820" y="94640"/>
                    </a:lnTo>
                    <a:lnTo>
                      <a:pt x="475615" y="94640"/>
                    </a:lnTo>
                    <a:lnTo>
                      <a:pt x="475615" y="43167"/>
                    </a:lnTo>
                    <a:lnTo>
                      <a:pt x="481749" y="36156"/>
                    </a:lnTo>
                    <a:lnTo>
                      <a:pt x="500481" y="36156"/>
                    </a:lnTo>
                    <a:lnTo>
                      <a:pt x="505002" y="41059"/>
                    </a:lnTo>
                    <a:lnTo>
                      <a:pt x="505002" y="94640"/>
                    </a:lnTo>
                    <a:lnTo>
                      <a:pt x="515797" y="94640"/>
                    </a:lnTo>
                    <a:lnTo>
                      <a:pt x="515797" y="48437"/>
                    </a:lnTo>
                    <a:close/>
                  </a:path>
                  <a:path w="711834" h="95884">
                    <a:moveTo>
                      <a:pt x="591654" y="61150"/>
                    </a:moveTo>
                    <a:lnTo>
                      <a:pt x="589521" y="46697"/>
                    </a:lnTo>
                    <a:lnTo>
                      <a:pt x="583565" y="36156"/>
                    </a:lnTo>
                    <a:lnTo>
                      <a:pt x="583387" y="35839"/>
                    </a:lnTo>
                    <a:lnTo>
                      <a:pt x="580618" y="33896"/>
                    </a:lnTo>
                    <a:lnTo>
                      <a:pt x="580618" y="61150"/>
                    </a:lnTo>
                    <a:lnTo>
                      <a:pt x="580618" y="61277"/>
                    </a:lnTo>
                    <a:lnTo>
                      <a:pt x="579310" y="71818"/>
                    </a:lnTo>
                    <a:lnTo>
                      <a:pt x="575475" y="79679"/>
                    </a:lnTo>
                    <a:lnTo>
                      <a:pt x="569264" y="84582"/>
                    </a:lnTo>
                    <a:lnTo>
                      <a:pt x="560832" y="86271"/>
                    </a:lnTo>
                    <a:lnTo>
                      <a:pt x="552411" y="84582"/>
                    </a:lnTo>
                    <a:lnTo>
                      <a:pt x="546201" y="79679"/>
                    </a:lnTo>
                    <a:lnTo>
                      <a:pt x="542366" y="71818"/>
                    </a:lnTo>
                    <a:lnTo>
                      <a:pt x="541058" y="61277"/>
                    </a:lnTo>
                    <a:lnTo>
                      <a:pt x="541058" y="61150"/>
                    </a:lnTo>
                    <a:lnTo>
                      <a:pt x="542366" y="50571"/>
                    </a:lnTo>
                    <a:lnTo>
                      <a:pt x="546201" y="42722"/>
                    </a:lnTo>
                    <a:lnTo>
                      <a:pt x="552411" y="37833"/>
                    </a:lnTo>
                    <a:lnTo>
                      <a:pt x="560832" y="36156"/>
                    </a:lnTo>
                    <a:lnTo>
                      <a:pt x="569264" y="37833"/>
                    </a:lnTo>
                    <a:lnTo>
                      <a:pt x="575475" y="42722"/>
                    </a:lnTo>
                    <a:lnTo>
                      <a:pt x="579310" y="50571"/>
                    </a:lnTo>
                    <a:lnTo>
                      <a:pt x="580618" y="61150"/>
                    </a:lnTo>
                    <a:lnTo>
                      <a:pt x="580618" y="33896"/>
                    </a:lnTo>
                    <a:lnTo>
                      <a:pt x="573684" y="28994"/>
                    </a:lnTo>
                    <a:lnTo>
                      <a:pt x="560832" y="26619"/>
                    </a:lnTo>
                    <a:lnTo>
                      <a:pt x="547992" y="28994"/>
                    </a:lnTo>
                    <a:lnTo>
                      <a:pt x="538289" y="35839"/>
                    </a:lnTo>
                    <a:lnTo>
                      <a:pt x="532155" y="46697"/>
                    </a:lnTo>
                    <a:lnTo>
                      <a:pt x="530021" y="61150"/>
                    </a:lnTo>
                    <a:lnTo>
                      <a:pt x="530021" y="61277"/>
                    </a:lnTo>
                    <a:lnTo>
                      <a:pt x="532155" y="75704"/>
                    </a:lnTo>
                    <a:lnTo>
                      <a:pt x="538289" y="86575"/>
                    </a:lnTo>
                    <a:lnTo>
                      <a:pt x="547992" y="93433"/>
                    </a:lnTo>
                    <a:lnTo>
                      <a:pt x="560832" y="95821"/>
                    </a:lnTo>
                    <a:lnTo>
                      <a:pt x="573684" y="93433"/>
                    </a:lnTo>
                    <a:lnTo>
                      <a:pt x="583387" y="86575"/>
                    </a:lnTo>
                    <a:lnTo>
                      <a:pt x="583552" y="86271"/>
                    </a:lnTo>
                    <a:lnTo>
                      <a:pt x="589521" y="75704"/>
                    </a:lnTo>
                    <a:lnTo>
                      <a:pt x="591654" y="61277"/>
                    </a:lnTo>
                    <a:lnTo>
                      <a:pt x="591654" y="61150"/>
                    </a:lnTo>
                    <a:close/>
                  </a:path>
                  <a:path w="711834" h="95884">
                    <a:moveTo>
                      <a:pt x="658583" y="27787"/>
                    </a:moveTo>
                    <a:lnTo>
                      <a:pt x="647166" y="27787"/>
                    </a:lnTo>
                    <a:lnTo>
                      <a:pt x="628878" y="82854"/>
                    </a:lnTo>
                    <a:lnTo>
                      <a:pt x="627888" y="82854"/>
                    </a:lnTo>
                    <a:lnTo>
                      <a:pt x="609587" y="27787"/>
                    </a:lnTo>
                    <a:lnTo>
                      <a:pt x="598182" y="27787"/>
                    </a:lnTo>
                    <a:lnTo>
                      <a:pt x="622922" y="94640"/>
                    </a:lnTo>
                    <a:lnTo>
                      <a:pt x="633844" y="94640"/>
                    </a:lnTo>
                    <a:lnTo>
                      <a:pt x="658583" y="27787"/>
                    </a:lnTo>
                    <a:close/>
                  </a:path>
                  <a:path w="711834" h="95884">
                    <a:moveTo>
                      <a:pt x="681990" y="27787"/>
                    </a:moveTo>
                    <a:lnTo>
                      <a:pt x="671195" y="27787"/>
                    </a:lnTo>
                    <a:lnTo>
                      <a:pt x="671195" y="94640"/>
                    </a:lnTo>
                    <a:lnTo>
                      <a:pt x="681990" y="94640"/>
                    </a:lnTo>
                    <a:lnTo>
                      <a:pt x="681990" y="27787"/>
                    </a:lnTo>
                    <a:close/>
                  </a:path>
                  <a:path w="711834" h="95884">
                    <a:moveTo>
                      <a:pt x="684098" y="3352"/>
                    </a:moveTo>
                    <a:lnTo>
                      <a:pt x="680745" y="0"/>
                    </a:lnTo>
                    <a:lnTo>
                      <a:pt x="672553" y="0"/>
                    </a:lnTo>
                    <a:lnTo>
                      <a:pt x="669213" y="3352"/>
                    </a:lnTo>
                    <a:lnTo>
                      <a:pt x="669213" y="11531"/>
                    </a:lnTo>
                    <a:lnTo>
                      <a:pt x="672553" y="14884"/>
                    </a:lnTo>
                    <a:lnTo>
                      <a:pt x="680745" y="14884"/>
                    </a:lnTo>
                    <a:lnTo>
                      <a:pt x="684098" y="11531"/>
                    </a:lnTo>
                    <a:lnTo>
                      <a:pt x="684098" y="3352"/>
                    </a:lnTo>
                    <a:close/>
                  </a:path>
                  <a:path w="711834" h="95884">
                    <a:moveTo>
                      <a:pt x="711835" y="1244"/>
                    </a:moveTo>
                    <a:lnTo>
                      <a:pt x="701040" y="1244"/>
                    </a:lnTo>
                    <a:lnTo>
                      <a:pt x="701040" y="94640"/>
                    </a:lnTo>
                    <a:lnTo>
                      <a:pt x="711835" y="94640"/>
                    </a:lnTo>
                    <a:lnTo>
                      <a:pt x="711835" y="1244"/>
                    </a:lnTo>
                    <a:close/>
                  </a:path>
                </a:pathLst>
              </a:custGeom>
              <a:solidFill>
                <a:srgbClr val="FFFFFF"/>
              </a:solidFill>
            </p:spPr>
            <p:txBody>
              <a:bodyPr wrap="square" lIns="0" tIns="0" rIns="0" bIns="0" rtlCol="0"/>
              <a:lstStyle/>
              <a:p>
                <a:endParaRPr/>
              </a:p>
            </p:txBody>
          </p:sp>
          <p:pic>
            <p:nvPicPr>
              <p:cNvPr id="13" name="object 13"/>
              <p:cNvPicPr/>
              <p:nvPr/>
            </p:nvPicPr>
            <p:blipFill>
              <a:blip r:embed="rId3" cstate="print"/>
              <a:stretch>
                <a:fillRect/>
              </a:stretch>
            </p:blipFill>
            <p:spPr>
              <a:xfrm>
                <a:off x="6927980" y="9772886"/>
                <a:ext cx="479954" cy="69211"/>
              </a:xfrm>
              <a:prstGeom prst="rect">
                <a:avLst/>
              </a:prstGeom>
            </p:spPr>
          </p:pic>
          <p:pic>
            <p:nvPicPr>
              <p:cNvPr id="14" name="object 14"/>
              <p:cNvPicPr/>
              <p:nvPr/>
            </p:nvPicPr>
            <p:blipFill>
              <a:blip r:embed="rId4" cstate="print"/>
              <a:stretch>
                <a:fillRect/>
              </a:stretch>
            </p:blipFill>
            <p:spPr>
              <a:xfrm>
                <a:off x="359994" y="4838395"/>
                <a:ext cx="3346208" cy="4680000"/>
              </a:xfrm>
              <a:prstGeom prst="rect">
                <a:avLst/>
              </a:prstGeom>
            </p:spPr>
          </p:pic>
        </p:grpSp>
        <p:pic>
          <p:nvPicPr>
            <p:cNvPr id="16" name="object 16"/>
            <p:cNvPicPr/>
            <p:nvPr/>
          </p:nvPicPr>
          <p:blipFill>
            <a:blip r:embed="rId5" cstate="print"/>
            <a:stretch>
              <a:fillRect/>
            </a:stretch>
          </p:blipFill>
          <p:spPr>
            <a:xfrm>
              <a:off x="4077071" y="6553198"/>
              <a:ext cx="3346208" cy="1691615"/>
            </a:xfrm>
            <a:prstGeom prst="rect">
              <a:avLst/>
            </a:prstGeom>
          </p:spPr>
        </p:pic>
        <p:pic>
          <p:nvPicPr>
            <p:cNvPr id="17" name="object 17"/>
            <p:cNvPicPr/>
            <p:nvPr/>
          </p:nvPicPr>
          <p:blipFill>
            <a:blip r:embed="rId6" cstate="print"/>
            <a:stretch>
              <a:fillRect/>
            </a:stretch>
          </p:blipFill>
          <p:spPr>
            <a:xfrm>
              <a:off x="4066185" y="8391120"/>
              <a:ext cx="3346208" cy="1345083"/>
            </a:xfrm>
            <a:prstGeom prst="rect">
              <a:avLst/>
            </a:prstGeom>
          </p:spPr>
        </p:pic>
      </p:grpSp>
      <p:sp>
        <p:nvSpPr>
          <p:cNvPr id="3" name="TextBox 2">
            <a:extLst>
              <a:ext uri="{FF2B5EF4-FFF2-40B4-BE49-F238E27FC236}">
                <a16:creationId xmlns:a16="http://schemas.microsoft.com/office/drawing/2014/main" id="{249656EF-AFAA-5DC4-1459-58E45BB90321}"/>
              </a:ext>
            </a:extLst>
          </p:cNvPr>
          <p:cNvSpPr txBox="1"/>
          <p:nvPr/>
        </p:nvSpPr>
        <p:spPr>
          <a:xfrm>
            <a:off x="596614" y="625895"/>
            <a:ext cx="6553200" cy="1477328"/>
          </a:xfrm>
          <a:prstGeom prst="rect">
            <a:avLst/>
          </a:prstGeom>
          <a:noFill/>
        </p:spPr>
        <p:txBody>
          <a:bodyPr wrap="square">
            <a:spAutoFit/>
          </a:bodyPr>
          <a:lstStyle/>
          <a:p>
            <a:r>
              <a:rPr lang="en-US" b="1" i="0" dirty="0">
                <a:effectLst/>
                <a:latin typeface="-apple-system"/>
              </a:rPr>
              <a:t>Project Overview</a:t>
            </a:r>
            <a:endParaRPr lang="en-US" b="1" dirty="0">
              <a:latin typeface="-apple-system"/>
            </a:endParaRPr>
          </a:p>
          <a:p>
            <a:pPr algn="just"/>
            <a:r>
              <a:rPr lang="en-US" b="0" i="0" dirty="0">
                <a:effectLst/>
                <a:latin typeface="-apple-system"/>
              </a:rPr>
              <a:t>Using all the tools learned during the boot camp, such as, Python, Postgres, Tableau and machine learning, the aim of this project consists in developing a model that generates a demand prediction based on different variables like location, make, model and season.</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FE939F0F-11D6-737A-D15D-ECC9A2957ED9}"/>
              </a:ext>
            </a:extLst>
          </p:cNvPr>
          <p:cNvSpPr/>
          <p:nvPr/>
        </p:nvSpPr>
        <p:spPr>
          <a:xfrm>
            <a:off x="0" y="-130629"/>
            <a:ext cx="7772400" cy="10189029"/>
          </a:xfrm>
          <a:custGeom>
            <a:avLst/>
            <a:gdLst/>
            <a:ahLst/>
            <a:cxnLst/>
            <a:rect l="l" t="t" r="r" b="b"/>
            <a:pathLst>
              <a:path w="7772400" h="8978900">
                <a:moveTo>
                  <a:pt x="0" y="8978404"/>
                </a:moveTo>
                <a:lnTo>
                  <a:pt x="7772400" y="8978404"/>
                </a:lnTo>
                <a:lnTo>
                  <a:pt x="7772400" y="0"/>
                </a:lnTo>
                <a:lnTo>
                  <a:pt x="0" y="0"/>
                </a:lnTo>
                <a:lnTo>
                  <a:pt x="0" y="8978404"/>
                </a:lnTo>
                <a:close/>
              </a:path>
            </a:pathLst>
          </a:custGeom>
          <a:solidFill>
            <a:srgbClr val="0067A2"/>
          </a:solidFill>
        </p:spPr>
        <p:txBody>
          <a:bodyPr wrap="square" lIns="0" tIns="0" rIns="0" bIns="0" rtlCol="0"/>
          <a:lstStyle/>
          <a:p>
            <a:pPr lvl="1"/>
            <a:endParaRPr lang="en-US" dirty="0"/>
          </a:p>
        </p:txBody>
      </p:sp>
      <p:pic>
        <p:nvPicPr>
          <p:cNvPr id="20" name="Picture 19">
            <a:extLst>
              <a:ext uri="{FF2B5EF4-FFF2-40B4-BE49-F238E27FC236}">
                <a16:creationId xmlns:a16="http://schemas.microsoft.com/office/drawing/2014/main" id="{BE297AD5-2204-0031-A731-6322F3B05BF4}"/>
              </a:ext>
            </a:extLst>
          </p:cNvPr>
          <p:cNvPicPr>
            <a:picLocks noChangeAspect="1"/>
          </p:cNvPicPr>
          <p:nvPr/>
        </p:nvPicPr>
        <p:blipFill>
          <a:blip r:embed="rId2">
            <a:extLst>
              <a:ext uri="{BEBA8EAE-BF5A-486C-A8C5-ECC9F3942E4B}">
                <a14:imgProps xmlns:a14="http://schemas.microsoft.com/office/drawing/2010/main">
                  <a14:imgLayer r:embed="rId3">
                    <a14:imgEffect>
                      <a14:saturation sat="300000"/>
                    </a14:imgEffect>
                  </a14:imgLayer>
                </a14:imgProps>
              </a:ext>
            </a:extLst>
          </a:blip>
          <a:stretch>
            <a:fillRect/>
          </a:stretch>
        </p:blipFill>
        <p:spPr>
          <a:xfrm>
            <a:off x="457200" y="2133600"/>
            <a:ext cx="7168842" cy="4116502"/>
          </a:xfrm>
          <a:prstGeom prst="rect">
            <a:avLst/>
          </a:prstGeom>
        </p:spPr>
      </p:pic>
      <p:sp>
        <p:nvSpPr>
          <p:cNvPr id="18" name="TextBox 17">
            <a:extLst>
              <a:ext uri="{FF2B5EF4-FFF2-40B4-BE49-F238E27FC236}">
                <a16:creationId xmlns:a16="http://schemas.microsoft.com/office/drawing/2014/main" id="{A0DDCCE0-8DAB-D2C4-7D28-8B6634B77646}"/>
              </a:ext>
            </a:extLst>
          </p:cNvPr>
          <p:cNvSpPr txBox="1"/>
          <p:nvPr/>
        </p:nvSpPr>
        <p:spPr>
          <a:xfrm>
            <a:off x="685800" y="358676"/>
            <a:ext cx="6248400" cy="646331"/>
          </a:xfrm>
          <a:prstGeom prst="rect">
            <a:avLst/>
          </a:prstGeom>
          <a:noFill/>
        </p:spPr>
        <p:txBody>
          <a:bodyPr wrap="square" rtlCol="0">
            <a:spAutoFit/>
          </a:bodyPr>
          <a:lstStyle/>
          <a:p>
            <a:endParaRPr lang="en-US" dirty="0">
              <a:solidFill>
                <a:srgbClr val="24292F"/>
              </a:solidFill>
              <a:latin typeface="-apple-system"/>
            </a:endParaRPr>
          </a:p>
          <a:p>
            <a:endParaRPr lang="es-ES" dirty="0"/>
          </a:p>
        </p:txBody>
      </p:sp>
      <p:sp>
        <p:nvSpPr>
          <p:cNvPr id="4" name="TextBox 3">
            <a:extLst>
              <a:ext uri="{FF2B5EF4-FFF2-40B4-BE49-F238E27FC236}">
                <a16:creationId xmlns:a16="http://schemas.microsoft.com/office/drawing/2014/main" id="{0560318F-F165-9C8B-0C99-F9AEB5070C42}"/>
              </a:ext>
            </a:extLst>
          </p:cNvPr>
          <p:cNvSpPr txBox="1"/>
          <p:nvPr/>
        </p:nvSpPr>
        <p:spPr>
          <a:xfrm>
            <a:off x="571500" y="6250102"/>
            <a:ext cx="6629400" cy="2339102"/>
          </a:xfrm>
          <a:prstGeom prst="rect">
            <a:avLst/>
          </a:prstGeom>
          <a:noFill/>
        </p:spPr>
        <p:txBody>
          <a:bodyPr wrap="square">
            <a:spAutoFit/>
          </a:bodyPr>
          <a:lstStyle/>
          <a:p>
            <a:endParaRPr lang="en-US" b="0" i="0" dirty="0">
              <a:solidFill>
                <a:schemeClr val="bg1"/>
              </a:solidFill>
              <a:effectLst/>
              <a:latin typeface="-apple-system"/>
            </a:endParaRPr>
          </a:p>
          <a:p>
            <a:r>
              <a:rPr lang="en-US" sz="2000" b="1" dirty="0">
                <a:solidFill>
                  <a:schemeClr val="bg1"/>
                </a:solidFill>
                <a:latin typeface="-apple-system"/>
              </a:rPr>
              <a:t>Description of the Data Exploration phase of the project</a:t>
            </a:r>
          </a:p>
          <a:p>
            <a:r>
              <a:rPr lang="en-US" b="0" i="0" dirty="0" err="1">
                <a:solidFill>
                  <a:schemeClr val="bg1"/>
                </a:solidFill>
                <a:effectLst/>
                <a:latin typeface="-apple-system"/>
              </a:rPr>
              <a:t>Obatiened</a:t>
            </a:r>
            <a:r>
              <a:rPr lang="en-US" b="0" i="0" dirty="0">
                <a:solidFill>
                  <a:schemeClr val="bg1"/>
                </a:solidFill>
                <a:effectLst/>
                <a:latin typeface="-apple-system"/>
              </a:rPr>
              <a:t> 5 different csv files as follows:</a:t>
            </a:r>
          </a:p>
          <a:p>
            <a:pPr marL="742950" lvl="1" indent="-285750">
              <a:buFont typeface="Arial" panose="020B0604020202020204" pitchFamily="34" charset="0"/>
              <a:buChar char="•"/>
            </a:pPr>
            <a:r>
              <a:rPr lang="en-US" dirty="0">
                <a:solidFill>
                  <a:schemeClr val="bg1"/>
                </a:solidFill>
                <a:latin typeface="-apple-system"/>
              </a:rPr>
              <a:t>Stock_move.csv  </a:t>
            </a:r>
            <a:r>
              <a:rPr lang="en-US" dirty="0">
                <a:solidFill>
                  <a:schemeClr val="bg1"/>
                </a:solidFill>
                <a:latin typeface="-apple-system"/>
                <a:sym typeface="Wingdings" panose="05000000000000000000" pitchFamily="2" charset="2"/>
              </a:rPr>
              <a:t> Flow of inventory within branches</a:t>
            </a:r>
            <a:endParaRPr lang="en-US" dirty="0">
              <a:solidFill>
                <a:schemeClr val="bg1"/>
              </a:solidFill>
              <a:latin typeface="-apple-system"/>
            </a:endParaRPr>
          </a:p>
          <a:p>
            <a:pPr marL="742950" lvl="1" indent="-285750">
              <a:buFont typeface="Arial" panose="020B0604020202020204" pitchFamily="34" charset="0"/>
              <a:buChar char="•"/>
            </a:pPr>
            <a:r>
              <a:rPr lang="en-US" b="0" i="0" dirty="0">
                <a:solidFill>
                  <a:schemeClr val="bg1"/>
                </a:solidFill>
                <a:effectLst/>
                <a:latin typeface="-apple-system"/>
              </a:rPr>
              <a:t>Ventas_online.csv </a:t>
            </a:r>
            <a:r>
              <a:rPr lang="en-US" b="0" i="0" dirty="0">
                <a:solidFill>
                  <a:schemeClr val="bg1"/>
                </a:solidFill>
                <a:effectLst/>
                <a:latin typeface="-apple-system"/>
                <a:sym typeface="Wingdings" panose="05000000000000000000" pitchFamily="2" charset="2"/>
              </a:rPr>
              <a:t> Credit sales </a:t>
            </a:r>
            <a:endParaRPr lang="en-US" b="0" i="0" dirty="0">
              <a:solidFill>
                <a:schemeClr val="bg1"/>
              </a:solidFill>
              <a:effectLst/>
              <a:latin typeface="-apple-system"/>
            </a:endParaRPr>
          </a:p>
          <a:p>
            <a:pPr marL="742950" lvl="1" indent="-285750">
              <a:buFont typeface="Arial" panose="020B0604020202020204" pitchFamily="34" charset="0"/>
              <a:buChar char="•"/>
            </a:pPr>
            <a:r>
              <a:rPr lang="en-US" dirty="0" err="1">
                <a:solidFill>
                  <a:schemeClr val="bg1"/>
                </a:solidFill>
                <a:latin typeface="-apple-system"/>
              </a:rPr>
              <a:t>Pdv_line</a:t>
            </a:r>
            <a:r>
              <a:rPr lang="en-US" dirty="0">
                <a:solidFill>
                  <a:schemeClr val="bg1"/>
                </a:solidFill>
                <a:latin typeface="-apple-system"/>
              </a:rPr>
              <a:t> </a:t>
            </a:r>
            <a:r>
              <a:rPr lang="en-US" dirty="0">
                <a:solidFill>
                  <a:schemeClr val="bg1"/>
                </a:solidFill>
                <a:latin typeface="-apple-system"/>
                <a:sym typeface="Wingdings" panose="05000000000000000000" pitchFamily="2" charset="2"/>
              </a:rPr>
              <a:t> Cash payment sales </a:t>
            </a:r>
            <a:endParaRPr lang="en-US" dirty="0">
              <a:solidFill>
                <a:schemeClr val="bg1"/>
              </a:solidFill>
              <a:latin typeface="-apple-system"/>
            </a:endParaRPr>
          </a:p>
          <a:p>
            <a:pPr marL="742950" lvl="1" indent="-285750">
              <a:buFont typeface="Arial" panose="020B0604020202020204" pitchFamily="34" charset="0"/>
              <a:buChar char="•"/>
            </a:pPr>
            <a:r>
              <a:rPr lang="en-US" b="0" i="0" dirty="0" err="1">
                <a:solidFill>
                  <a:schemeClr val="bg1"/>
                </a:solidFill>
                <a:effectLst/>
                <a:latin typeface="-apple-system"/>
              </a:rPr>
              <a:t>Productos</a:t>
            </a:r>
            <a:r>
              <a:rPr lang="en-US" b="0" i="0" dirty="0">
                <a:solidFill>
                  <a:schemeClr val="bg1"/>
                </a:solidFill>
                <a:effectLst/>
                <a:latin typeface="-apple-system"/>
              </a:rPr>
              <a:t> </a:t>
            </a:r>
            <a:r>
              <a:rPr lang="en-US" b="0" i="0" dirty="0">
                <a:solidFill>
                  <a:schemeClr val="bg1"/>
                </a:solidFill>
                <a:effectLst/>
                <a:latin typeface="-apple-system"/>
                <a:sym typeface="Wingdings" panose="05000000000000000000" pitchFamily="2" charset="2"/>
              </a:rPr>
              <a:t> Stock (Product Catalogue – Inventory/Category)</a:t>
            </a:r>
            <a:endParaRPr lang="en-US" b="0" i="0" dirty="0">
              <a:solidFill>
                <a:schemeClr val="bg1"/>
              </a:solidFill>
              <a:effectLst/>
              <a:latin typeface="-apple-system"/>
            </a:endParaRPr>
          </a:p>
          <a:p>
            <a:pPr marL="742950" lvl="1" indent="-285750">
              <a:buFont typeface="Arial" panose="020B0604020202020204" pitchFamily="34" charset="0"/>
              <a:buChar char="•"/>
            </a:pPr>
            <a:r>
              <a:rPr lang="en-US" dirty="0" err="1">
                <a:solidFill>
                  <a:schemeClr val="bg1"/>
                </a:solidFill>
                <a:latin typeface="-apple-system"/>
              </a:rPr>
              <a:t>Almacenes</a:t>
            </a:r>
            <a:r>
              <a:rPr lang="en-US" dirty="0">
                <a:solidFill>
                  <a:schemeClr val="bg1"/>
                </a:solidFill>
                <a:latin typeface="-apple-system"/>
              </a:rPr>
              <a:t> </a:t>
            </a:r>
            <a:r>
              <a:rPr lang="en-US" dirty="0">
                <a:solidFill>
                  <a:schemeClr val="bg1"/>
                </a:solidFill>
                <a:latin typeface="-apple-system"/>
                <a:sym typeface="Wingdings" panose="05000000000000000000" pitchFamily="2" charset="2"/>
              </a:rPr>
              <a:t> Branches </a:t>
            </a:r>
          </a:p>
        </p:txBody>
      </p:sp>
      <p:sp>
        <p:nvSpPr>
          <p:cNvPr id="6" name="TextBox 5">
            <a:extLst>
              <a:ext uri="{FF2B5EF4-FFF2-40B4-BE49-F238E27FC236}">
                <a16:creationId xmlns:a16="http://schemas.microsoft.com/office/drawing/2014/main" id="{E3AA3A86-1A6C-87B8-AD68-610E355C2949}"/>
              </a:ext>
            </a:extLst>
          </p:cNvPr>
          <p:cNvSpPr txBox="1"/>
          <p:nvPr/>
        </p:nvSpPr>
        <p:spPr>
          <a:xfrm>
            <a:off x="151264" y="8774668"/>
            <a:ext cx="7168841" cy="369332"/>
          </a:xfrm>
          <a:prstGeom prst="rect">
            <a:avLst/>
          </a:prstGeom>
          <a:noFill/>
        </p:spPr>
        <p:txBody>
          <a:bodyPr wrap="square">
            <a:spAutoFit/>
          </a:bodyPr>
          <a:lstStyle/>
          <a:p>
            <a:pPr lvl="1" algn="just"/>
            <a:r>
              <a:rPr lang="en-US" b="0" i="0" dirty="0">
                <a:solidFill>
                  <a:schemeClr val="bg1"/>
                </a:solidFill>
                <a:effectLst/>
                <a:latin typeface="-apple-system"/>
              </a:rPr>
              <a:t>Extracted, transformed and loaded our data. </a:t>
            </a:r>
            <a:endParaRPr lang="en-US" dirty="0">
              <a:solidFill>
                <a:schemeClr val="bg1"/>
              </a:solidFill>
            </a:endParaRPr>
          </a:p>
        </p:txBody>
      </p:sp>
      <p:sp>
        <p:nvSpPr>
          <p:cNvPr id="3" name="TextBox 2">
            <a:extLst>
              <a:ext uri="{FF2B5EF4-FFF2-40B4-BE49-F238E27FC236}">
                <a16:creationId xmlns:a16="http://schemas.microsoft.com/office/drawing/2014/main" id="{BB16621B-C1CF-102F-4FF8-448B25928574}"/>
              </a:ext>
            </a:extLst>
          </p:cNvPr>
          <p:cNvSpPr txBox="1"/>
          <p:nvPr/>
        </p:nvSpPr>
        <p:spPr>
          <a:xfrm>
            <a:off x="533400" y="-174724"/>
            <a:ext cx="6629400" cy="2062103"/>
          </a:xfrm>
          <a:prstGeom prst="rect">
            <a:avLst/>
          </a:prstGeom>
          <a:noFill/>
        </p:spPr>
        <p:txBody>
          <a:bodyPr wrap="square">
            <a:spAutoFit/>
          </a:bodyPr>
          <a:lstStyle/>
          <a:p>
            <a:endParaRPr lang="en-US" b="0" i="0" dirty="0">
              <a:solidFill>
                <a:schemeClr val="bg1"/>
              </a:solidFill>
              <a:effectLst/>
              <a:latin typeface="-apple-system"/>
            </a:endParaRPr>
          </a:p>
          <a:p>
            <a:r>
              <a:rPr lang="en-US" sz="2000" b="1" dirty="0">
                <a:solidFill>
                  <a:schemeClr val="bg1"/>
                </a:solidFill>
                <a:latin typeface="-apple-system"/>
              </a:rPr>
              <a:t>Description of the source of Data</a:t>
            </a:r>
          </a:p>
          <a:p>
            <a:pPr algn="just"/>
            <a:r>
              <a:rPr lang="en-US" dirty="0">
                <a:solidFill>
                  <a:schemeClr val="bg1"/>
                </a:solidFill>
                <a:latin typeface="-apple-system"/>
              </a:rPr>
              <a:t>The data was obtained by accessing to Odoo (suite of business management software), an ERP system of </a:t>
            </a:r>
            <a:r>
              <a:rPr lang="en-US" dirty="0" err="1">
                <a:solidFill>
                  <a:schemeClr val="bg1"/>
                </a:solidFill>
                <a:latin typeface="-apple-system"/>
              </a:rPr>
              <a:t>Dimovil</a:t>
            </a:r>
            <a:r>
              <a:rPr lang="en-US" dirty="0">
                <a:solidFill>
                  <a:schemeClr val="bg1"/>
                </a:solidFill>
                <a:latin typeface="-apple-system"/>
              </a:rPr>
              <a:t>. </a:t>
            </a:r>
          </a:p>
          <a:p>
            <a:pPr algn="just"/>
            <a:r>
              <a:rPr lang="en-US" dirty="0">
                <a:solidFill>
                  <a:schemeClr val="bg1"/>
                </a:solidFill>
                <a:latin typeface="-apple-system"/>
              </a:rPr>
              <a:t>Odoo process information in PostgreSQL. However, due to a limited access to the SQL system, we had to download the information in CSV files.  </a:t>
            </a:r>
          </a:p>
        </p:txBody>
      </p:sp>
    </p:spTree>
    <p:extLst>
      <p:ext uri="{BB962C8B-B14F-4D97-AF65-F5344CB8AC3E}">
        <p14:creationId xmlns:p14="http://schemas.microsoft.com/office/powerpoint/2010/main" val="18622509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FE939F0F-11D6-737A-D15D-ECC9A2957ED9}"/>
              </a:ext>
            </a:extLst>
          </p:cNvPr>
          <p:cNvSpPr/>
          <p:nvPr/>
        </p:nvSpPr>
        <p:spPr>
          <a:xfrm>
            <a:off x="0" y="-130629"/>
            <a:ext cx="7772400" cy="10189029"/>
          </a:xfrm>
          <a:custGeom>
            <a:avLst/>
            <a:gdLst/>
            <a:ahLst/>
            <a:cxnLst/>
            <a:rect l="l" t="t" r="r" b="b"/>
            <a:pathLst>
              <a:path w="7772400" h="8978900">
                <a:moveTo>
                  <a:pt x="0" y="8978404"/>
                </a:moveTo>
                <a:lnTo>
                  <a:pt x="7772400" y="8978404"/>
                </a:lnTo>
                <a:lnTo>
                  <a:pt x="7772400" y="0"/>
                </a:lnTo>
                <a:lnTo>
                  <a:pt x="0" y="0"/>
                </a:lnTo>
                <a:lnTo>
                  <a:pt x="0" y="8978404"/>
                </a:lnTo>
                <a:close/>
              </a:path>
            </a:pathLst>
          </a:custGeom>
          <a:solidFill>
            <a:srgbClr val="0067A2"/>
          </a:solidFill>
        </p:spPr>
        <p:txBody>
          <a:bodyPr wrap="square" lIns="0" tIns="0" rIns="0" bIns="0" rtlCol="0"/>
          <a:lstStyle/>
          <a:p>
            <a:pPr lvl="1"/>
            <a:endParaRPr lang="en-US" dirty="0"/>
          </a:p>
        </p:txBody>
      </p:sp>
      <p:sp>
        <p:nvSpPr>
          <p:cNvPr id="3" name="TextBox 2">
            <a:extLst>
              <a:ext uri="{FF2B5EF4-FFF2-40B4-BE49-F238E27FC236}">
                <a16:creationId xmlns:a16="http://schemas.microsoft.com/office/drawing/2014/main" id="{BB16621B-C1CF-102F-4FF8-448B25928574}"/>
              </a:ext>
            </a:extLst>
          </p:cNvPr>
          <p:cNvSpPr txBox="1"/>
          <p:nvPr/>
        </p:nvSpPr>
        <p:spPr>
          <a:xfrm>
            <a:off x="2133600" y="4382869"/>
            <a:ext cx="6629400" cy="646331"/>
          </a:xfrm>
          <a:prstGeom prst="rect">
            <a:avLst/>
          </a:prstGeom>
          <a:noFill/>
        </p:spPr>
        <p:txBody>
          <a:bodyPr wrap="square">
            <a:spAutoFit/>
          </a:bodyPr>
          <a:lstStyle/>
          <a:p>
            <a:endParaRPr lang="en-US" b="0" i="0" dirty="0">
              <a:solidFill>
                <a:schemeClr val="bg1"/>
              </a:solidFill>
              <a:effectLst/>
              <a:latin typeface="-apple-system"/>
            </a:endParaRPr>
          </a:p>
          <a:p>
            <a:r>
              <a:rPr lang="en-US" b="1" dirty="0">
                <a:solidFill>
                  <a:schemeClr val="bg1"/>
                </a:solidFill>
                <a:latin typeface="-apple-system"/>
              </a:rPr>
              <a:t>ALBERTO PLEASE PLACE YOUR ERD HERE</a:t>
            </a:r>
          </a:p>
        </p:txBody>
      </p:sp>
      <p:sp>
        <p:nvSpPr>
          <p:cNvPr id="7" name="TextBox 6">
            <a:extLst>
              <a:ext uri="{FF2B5EF4-FFF2-40B4-BE49-F238E27FC236}">
                <a16:creationId xmlns:a16="http://schemas.microsoft.com/office/drawing/2014/main" id="{9E09CF6A-B23D-678C-8C73-30D2DF2DC13C}"/>
              </a:ext>
            </a:extLst>
          </p:cNvPr>
          <p:cNvSpPr txBox="1"/>
          <p:nvPr/>
        </p:nvSpPr>
        <p:spPr>
          <a:xfrm>
            <a:off x="533400" y="609600"/>
            <a:ext cx="6781800" cy="923330"/>
          </a:xfrm>
          <a:prstGeom prst="rect">
            <a:avLst/>
          </a:prstGeom>
          <a:noFill/>
        </p:spPr>
        <p:txBody>
          <a:bodyPr wrap="square">
            <a:spAutoFit/>
          </a:bodyPr>
          <a:lstStyle/>
          <a:p>
            <a:pPr algn="just"/>
            <a:r>
              <a:rPr lang="en-US" dirty="0">
                <a:solidFill>
                  <a:schemeClr val="bg1"/>
                </a:solidFill>
                <a:latin typeface="-apple-system"/>
              </a:rPr>
              <a:t>After extracting, cleaning and transforming our data, we generated our Entity Relationship Diagram (ERD) to further load them and create our tables to merge them in PostgreSQL</a:t>
            </a:r>
          </a:p>
        </p:txBody>
      </p:sp>
    </p:spTree>
    <p:extLst>
      <p:ext uri="{BB962C8B-B14F-4D97-AF65-F5344CB8AC3E}">
        <p14:creationId xmlns:p14="http://schemas.microsoft.com/office/powerpoint/2010/main" val="37786416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
            <a:extLst>
              <a:ext uri="{FF2B5EF4-FFF2-40B4-BE49-F238E27FC236}">
                <a16:creationId xmlns:a16="http://schemas.microsoft.com/office/drawing/2014/main" id="{757750D9-3E76-1F87-DDDA-691A5B628D5A}"/>
              </a:ext>
            </a:extLst>
          </p:cNvPr>
          <p:cNvSpPr/>
          <p:nvPr/>
        </p:nvSpPr>
        <p:spPr>
          <a:xfrm>
            <a:off x="-19050" y="-89648"/>
            <a:ext cx="7772400" cy="10148048"/>
          </a:xfrm>
          <a:custGeom>
            <a:avLst/>
            <a:gdLst/>
            <a:ahLst/>
            <a:cxnLst/>
            <a:rect l="l" t="t" r="r" b="b"/>
            <a:pathLst>
              <a:path w="7772400" h="8978900">
                <a:moveTo>
                  <a:pt x="0" y="8978404"/>
                </a:moveTo>
                <a:lnTo>
                  <a:pt x="7772400" y="8978404"/>
                </a:lnTo>
                <a:lnTo>
                  <a:pt x="7772400" y="0"/>
                </a:lnTo>
                <a:lnTo>
                  <a:pt x="0" y="0"/>
                </a:lnTo>
                <a:lnTo>
                  <a:pt x="0" y="8978404"/>
                </a:lnTo>
                <a:close/>
              </a:path>
            </a:pathLst>
          </a:custGeom>
          <a:solidFill>
            <a:srgbClr val="0067A2"/>
          </a:solidFill>
        </p:spPr>
        <p:txBody>
          <a:bodyPr wrap="square" lIns="0" tIns="0" rIns="0" bIns="0" rtlCol="0"/>
          <a:lstStyle/>
          <a:p>
            <a:endParaRPr/>
          </a:p>
        </p:txBody>
      </p:sp>
      <p:sp>
        <p:nvSpPr>
          <p:cNvPr id="18" name="TextBox 17">
            <a:extLst>
              <a:ext uri="{FF2B5EF4-FFF2-40B4-BE49-F238E27FC236}">
                <a16:creationId xmlns:a16="http://schemas.microsoft.com/office/drawing/2014/main" id="{A0DDCCE0-8DAB-D2C4-7D28-8B6634B77646}"/>
              </a:ext>
            </a:extLst>
          </p:cNvPr>
          <p:cNvSpPr txBox="1"/>
          <p:nvPr/>
        </p:nvSpPr>
        <p:spPr>
          <a:xfrm>
            <a:off x="762000" y="4370419"/>
            <a:ext cx="6248400" cy="3447098"/>
          </a:xfrm>
          <a:prstGeom prst="rect">
            <a:avLst/>
          </a:prstGeom>
          <a:noFill/>
        </p:spPr>
        <p:txBody>
          <a:bodyPr wrap="square" rtlCol="0">
            <a:spAutoFit/>
          </a:bodyPr>
          <a:lstStyle/>
          <a:p>
            <a:r>
              <a:rPr lang="en-US" sz="2000" b="1" i="0" dirty="0">
                <a:solidFill>
                  <a:schemeClr val="bg1"/>
                </a:solidFill>
                <a:effectLst/>
                <a:latin typeface="-apple-system"/>
              </a:rPr>
              <a:t>Questions to be answered</a:t>
            </a:r>
            <a:r>
              <a:rPr lang="en-US" sz="2000" b="1" dirty="0">
                <a:solidFill>
                  <a:schemeClr val="bg1"/>
                </a:solidFill>
                <a:latin typeface="-apple-system"/>
              </a:rPr>
              <a:t> </a:t>
            </a:r>
          </a:p>
          <a:p>
            <a:endParaRPr lang="en-US" b="1" dirty="0">
              <a:solidFill>
                <a:schemeClr val="bg1"/>
              </a:solidFill>
              <a:latin typeface="-apple-system"/>
            </a:endParaRPr>
          </a:p>
          <a:p>
            <a:pPr marL="342900" indent="-342900">
              <a:buFont typeface="+mj-lt"/>
              <a:buAutoNum type="arabicPeriod"/>
            </a:pPr>
            <a:r>
              <a:rPr lang="en-US" b="0" i="0" dirty="0">
                <a:solidFill>
                  <a:schemeClr val="bg1"/>
                </a:solidFill>
                <a:effectLst/>
                <a:latin typeface="Söhne"/>
              </a:rPr>
              <a:t>Which are the cell  phone devices that generate the highest turnover?</a:t>
            </a:r>
          </a:p>
          <a:p>
            <a:pPr marL="342900" indent="-342900">
              <a:buFont typeface="+mj-lt"/>
              <a:buAutoNum type="arabicPeriod"/>
            </a:pPr>
            <a:endParaRPr lang="en-US" b="0" i="0" dirty="0">
              <a:solidFill>
                <a:schemeClr val="bg1"/>
              </a:solidFill>
              <a:effectLst/>
              <a:latin typeface="Söhne"/>
            </a:endParaRPr>
          </a:p>
          <a:p>
            <a:pPr marL="342900" indent="-342900" algn="just">
              <a:buFont typeface="+mj-lt"/>
              <a:buAutoNum type="arabicPeriod"/>
            </a:pPr>
            <a:r>
              <a:rPr lang="en-US" dirty="0">
                <a:solidFill>
                  <a:schemeClr val="bg1"/>
                </a:solidFill>
                <a:latin typeface="Söhne"/>
              </a:rPr>
              <a:t>Does cellphone demand change between branches?  </a:t>
            </a:r>
          </a:p>
          <a:p>
            <a:pPr marL="342900" indent="-342900" algn="just">
              <a:buFont typeface="+mj-lt"/>
              <a:buAutoNum type="arabicPeriod"/>
            </a:pPr>
            <a:endParaRPr lang="en-US" dirty="0">
              <a:solidFill>
                <a:schemeClr val="bg1"/>
              </a:solidFill>
              <a:latin typeface="Söhne"/>
            </a:endParaRPr>
          </a:p>
          <a:p>
            <a:pPr marL="342900" indent="-342900" algn="just">
              <a:buFont typeface="+mj-lt"/>
              <a:buAutoNum type="arabicPeriod"/>
            </a:pPr>
            <a:r>
              <a:rPr lang="en-US" dirty="0">
                <a:solidFill>
                  <a:schemeClr val="bg1"/>
                </a:solidFill>
                <a:latin typeface="Söhne"/>
              </a:rPr>
              <a:t>Is there a way to identify or avoid purchasing low turnover inventory of cellphone devices that may become obsolete?</a:t>
            </a:r>
          </a:p>
          <a:p>
            <a:pPr marL="342900" indent="-342900" algn="just">
              <a:buFont typeface="+mj-lt"/>
              <a:buAutoNum type="arabicPeriod"/>
            </a:pPr>
            <a:endParaRPr lang="en-US" dirty="0">
              <a:solidFill>
                <a:schemeClr val="bg1"/>
              </a:solidFill>
              <a:latin typeface="Söhne"/>
            </a:endParaRPr>
          </a:p>
          <a:p>
            <a:pPr marL="342900" indent="-342900" algn="just">
              <a:buFont typeface="+mj-lt"/>
              <a:buAutoNum type="arabicPeriod"/>
            </a:pPr>
            <a:r>
              <a:rPr lang="en-US" dirty="0">
                <a:solidFill>
                  <a:schemeClr val="bg1"/>
                </a:solidFill>
                <a:latin typeface="Söhne"/>
              </a:rPr>
              <a:t>Is it possible to select 3 variables and obtain a future forecast for an specific product?</a:t>
            </a:r>
            <a:endParaRPr lang="es-ES" dirty="0">
              <a:solidFill>
                <a:schemeClr val="bg1"/>
              </a:solidFill>
              <a:latin typeface="Söhne"/>
            </a:endParaRPr>
          </a:p>
        </p:txBody>
      </p:sp>
      <p:sp>
        <p:nvSpPr>
          <p:cNvPr id="5" name="object 3">
            <a:extLst>
              <a:ext uri="{FF2B5EF4-FFF2-40B4-BE49-F238E27FC236}">
                <a16:creationId xmlns:a16="http://schemas.microsoft.com/office/drawing/2014/main" id="{C0D8F261-2B9F-763D-AA1B-ED245D323BFF}"/>
              </a:ext>
            </a:extLst>
          </p:cNvPr>
          <p:cNvSpPr/>
          <p:nvPr/>
        </p:nvSpPr>
        <p:spPr>
          <a:xfrm>
            <a:off x="1028114" y="8917667"/>
            <a:ext cx="694055" cy="454659"/>
          </a:xfrm>
          <a:custGeom>
            <a:avLst/>
            <a:gdLst/>
            <a:ahLst/>
            <a:cxnLst/>
            <a:rect l="l" t="t" r="r" b="b"/>
            <a:pathLst>
              <a:path w="694054" h="454660">
                <a:moveTo>
                  <a:pt x="535457" y="0"/>
                </a:moveTo>
                <a:lnTo>
                  <a:pt x="485613" y="5978"/>
                </a:lnTo>
                <a:lnTo>
                  <a:pt x="443750" y="23863"/>
                </a:lnTo>
                <a:lnTo>
                  <a:pt x="410344" y="50038"/>
                </a:lnTo>
                <a:lnTo>
                  <a:pt x="385368" y="80860"/>
                </a:lnTo>
                <a:lnTo>
                  <a:pt x="377013" y="64462"/>
                </a:lnTo>
                <a:lnTo>
                  <a:pt x="336854" y="23380"/>
                </a:lnTo>
                <a:lnTo>
                  <a:pt x="298719" y="5846"/>
                </a:lnTo>
                <a:lnTo>
                  <a:pt x="252450" y="0"/>
                </a:lnTo>
                <a:lnTo>
                  <a:pt x="231330" y="1240"/>
                </a:lnTo>
                <a:lnTo>
                  <a:pt x="191982" y="11154"/>
                </a:lnTo>
                <a:lnTo>
                  <a:pt x="156957" y="30457"/>
                </a:lnTo>
                <a:lnTo>
                  <a:pt x="128989" y="56489"/>
                </a:lnTo>
                <a:lnTo>
                  <a:pt x="117741" y="71894"/>
                </a:lnTo>
                <a:lnTo>
                  <a:pt x="110439" y="71894"/>
                </a:lnTo>
                <a:lnTo>
                  <a:pt x="110439" y="14401"/>
                </a:lnTo>
                <a:lnTo>
                  <a:pt x="0" y="14401"/>
                </a:lnTo>
                <a:lnTo>
                  <a:pt x="0" y="454596"/>
                </a:lnTo>
                <a:lnTo>
                  <a:pt x="117741" y="454596"/>
                </a:lnTo>
                <a:lnTo>
                  <a:pt x="117741" y="240817"/>
                </a:lnTo>
                <a:lnTo>
                  <a:pt x="118117" y="227118"/>
                </a:lnTo>
                <a:lnTo>
                  <a:pt x="124053" y="188645"/>
                </a:lnTo>
                <a:lnTo>
                  <a:pt x="141998" y="146939"/>
                </a:lnTo>
                <a:lnTo>
                  <a:pt x="170789" y="119024"/>
                </a:lnTo>
                <a:lnTo>
                  <a:pt x="210235" y="108775"/>
                </a:lnTo>
                <a:lnTo>
                  <a:pt x="244031" y="114379"/>
                </a:lnTo>
                <a:lnTo>
                  <a:pt x="268197" y="131205"/>
                </a:lnTo>
                <a:lnTo>
                  <a:pt x="282710" y="159272"/>
                </a:lnTo>
                <a:lnTo>
                  <a:pt x="287553" y="198602"/>
                </a:lnTo>
                <a:lnTo>
                  <a:pt x="287553" y="454596"/>
                </a:lnTo>
                <a:lnTo>
                  <a:pt x="405091" y="454596"/>
                </a:lnTo>
                <a:lnTo>
                  <a:pt x="405091" y="240817"/>
                </a:lnTo>
                <a:lnTo>
                  <a:pt x="405533" y="227118"/>
                </a:lnTo>
                <a:lnTo>
                  <a:pt x="412000" y="188645"/>
                </a:lnTo>
                <a:lnTo>
                  <a:pt x="430733" y="146939"/>
                </a:lnTo>
                <a:lnTo>
                  <a:pt x="460908" y="119024"/>
                </a:lnTo>
                <a:lnTo>
                  <a:pt x="502132" y="108775"/>
                </a:lnTo>
                <a:lnTo>
                  <a:pt x="534371" y="114379"/>
                </a:lnTo>
                <a:lnTo>
                  <a:pt x="557425" y="131205"/>
                </a:lnTo>
                <a:lnTo>
                  <a:pt x="571273" y="159272"/>
                </a:lnTo>
                <a:lnTo>
                  <a:pt x="575894" y="198602"/>
                </a:lnTo>
                <a:lnTo>
                  <a:pt x="575894" y="454596"/>
                </a:lnTo>
                <a:lnTo>
                  <a:pt x="693635" y="454596"/>
                </a:lnTo>
                <a:lnTo>
                  <a:pt x="693635" y="177012"/>
                </a:lnTo>
                <a:lnTo>
                  <a:pt x="693010" y="158060"/>
                </a:lnTo>
                <a:lnTo>
                  <a:pt x="683768" y="105613"/>
                </a:lnTo>
                <a:lnTo>
                  <a:pt x="663520" y="61682"/>
                </a:lnTo>
                <a:lnTo>
                  <a:pt x="632517" y="28628"/>
                </a:lnTo>
                <a:lnTo>
                  <a:pt x="590012" y="7324"/>
                </a:lnTo>
                <a:lnTo>
                  <a:pt x="555025" y="814"/>
                </a:lnTo>
                <a:lnTo>
                  <a:pt x="535457" y="0"/>
                </a:lnTo>
                <a:close/>
              </a:path>
            </a:pathLst>
          </a:custGeom>
          <a:solidFill>
            <a:srgbClr val="FFFFFF"/>
          </a:solidFill>
        </p:spPr>
        <p:txBody>
          <a:bodyPr wrap="square" lIns="0" tIns="0" rIns="0" bIns="0" rtlCol="0"/>
          <a:lstStyle/>
          <a:p>
            <a:endParaRPr/>
          </a:p>
        </p:txBody>
      </p:sp>
      <p:sp>
        <p:nvSpPr>
          <p:cNvPr id="6" name="object 4">
            <a:extLst>
              <a:ext uri="{FF2B5EF4-FFF2-40B4-BE49-F238E27FC236}">
                <a16:creationId xmlns:a16="http://schemas.microsoft.com/office/drawing/2014/main" id="{0712F535-4105-748D-DEE0-762AA329B288}"/>
              </a:ext>
            </a:extLst>
          </p:cNvPr>
          <p:cNvSpPr/>
          <p:nvPr/>
        </p:nvSpPr>
        <p:spPr>
          <a:xfrm>
            <a:off x="1793519" y="8903284"/>
            <a:ext cx="980440" cy="469265"/>
          </a:xfrm>
          <a:custGeom>
            <a:avLst/>
            <a:gdLst/>
            <a:ahLst/>
            <a:cxnLst/>
            <a:rect l="l" t="t" r="r" b="b"/>
            <a:pathLst>
              <a:path w="980439" h="469264">
                <a:moveTo>
                  <a:pt x="467029" y="234492"/>
                </a:moveTo>
                <a:lnTo>
                  <a:pt x="462699" y="185318"/>
                </a:lnTo>
                <a:lnTo>
                  <a:pt x="449478" y="140119"/>
                </a:lnTo>
                <a:lnTo>
                  <a:pt x="433705" y="108762"/>
                </a:lnTo>
                <a:lnTo>
                  <a:pt x="428625" y="100063"/>
                </a:lnTo>
                <a:lnTo>
                  <a:pt x="400951" y="66065"/>
                </a:lnTo>
                <a:lnTo>
                  <a:pt x="367131" y="38404"/>
                </a:lnTo>
                <a:lnTo>
                  <a:pt x="349288" y="27901"/>
                </a:lnTo>
                <a:lnTo>
                  <a:pt x="349288" y="234492"/>
                </a:lnTo>
                <a:lnTo>
                  <a:pt x="348729" y="248907"/>
                </a:lnTo>
                <a:lnTo>
                  <a:pt x="340017" y="287540"/>
                </a:lnTo>
                <a:lnTo>
                  <a:pt x="314375" y="326986"/>
                </a:lnTo>
                <a:lnTo>
                  <a:pt x="277101" y="351739"/>
                </a:lnTo>
                <a:lnTo>
                  <a:pt x="233514" y="360222"/>
                </a:lnTo>
                <a:lnTo>
                  <a:pt x="221983" y="359702"/>
                </a:lnTo>
                <a:lnTo>
                  <a:pt x="179476" y="346989"/>
                </a:lnTo>
                <a:lnTo>
                  <a:pt x="144970" y="318477"/>
                </a:lnTo>
                <a:lnTo>
                  <a:pt x="122872" y="275463"/>
                </a:lnTo>
                <a:lnTo>
                  <a:pt x="117551" y="234492"/>
                </a:lnTo>
                <a:lnTo>
                  <a:pt x="118148" y="220091"/>
                </a:lnTo>
                <a:lnTo>
                  <a:pt x="127012" y="181533"/>
                </a:lnTo>
                <a:lnTo>
                  <a:pt x="152654" y="141998"/>
                </a:lnTo>
                <a:lnTo>
                  <a:pt x="189534" y="117246"/>
                </a:lnTo>
                <a:lnTo>
                  <a:pt x="233514" y="108762"/>
                </a:lnTo>
                <a:lnTo>
                  <a:pt x="244652" y="109283"/>
                </a:lnTo>
                <a:lnTo>
                  <a:pt x="287312" y="121996"/>
                </a:lnTo>
                <a:lnTo>
                  <a:pt x="321995" y="150520"/>
                </a:lnTo>
                <a:lnTo>
                  <a:pt x="344131" y="193611"/>
                </a:lnTo>
                <a:lnTo>
                  <a:pt x="349288" y="234492"/>
                </a:lnTo>
                <a:lnTo>
                  <a:pt x="349288" y="27901"/>
                </a:lnTo>
                <a:lnTo>
                  <a:pt x="305549" y="9855"/>
                </a:lnTo>
                <a:lnTo>
                  <a:pt x="258597" y="1092"/>
                </a:lnTo>
                <a:lnTo>
                  <a:pt x="233514" y="0"/>
                </a:lnTo>
                <a:lnTo>
                  <a:pt x="208445" y="1092"/>
                </a:lnTo>
                <a:lnTo>
                  <a:pt x="161493" y="9855"/>
                </a:lnTo>
                <a:lnTo>
                  <a:pt x="119049" y="27127"/>
                </a:lnTo>
                <a:lnTo>
                  <a:pt x="82156" y="51384"/>
                </a:lnTo>
                <a:lnTo>
                  <a:pt x="51308" y="82296"/>
                </a:lnTo>
                <a:lnTo>
                  <a:pt x="27051" y="119341"/>
                </a:lnTo>
                <a:lnTo>
                  <a:pt x="9740" y="162217"/>
                </a:lnTo>
                <a:lnTo>
                  <a:pt x="1079" y="209410"/>
                </a:lnTo>
                <a:lnTo>
                  <a:pt x="0" y="234492"/>
                </a:lnTo>
                <a:lnTo>
                  <a:pt x="1079" y="259588"/>
                </a:lnTo>
                <a:lnTo>
                  <a:pt x="9740" y="306768"/>
                </a:lnTo>
                <a:lnTo>
                  <a:pt x="27051" y="349643"/>
                </a:lnTo>
                <a:lnTo>
                  <a:pt x="51308" y="386689"/>
                </a:lnTo>
                <a:lnTo>
                  <a:pt x="82156" y="417601"/>
                </a:lnTo>
                <a:lnTo>
                  <a:pt x="119049" y="441858"/>
                </a:lnTo>
                <a:lnTo>
                  <a:pt x="161493" y="459130"/>
                </a:lnTo>
                <a:lnTo>
                  <a:pt x="208445" y="467893"/>
                </a:lnTo>
                <a:lnTo>
                  <a:pt x="233514" y="468985"/>
                </a:lnTo>
                <a:lnTo>
                  <a:pt x="258597" y="467893"/>
                </a:lnTo>
                <a:lnTo>
                  <a:pt x="305549" y="459130"/>
                </a:lnTo>
                <a:lnTo>
                  <a:pt x="347992" y="441858"/>
                </a:lnTo>
                <a:lnTo>
                  <a:pt x="384810" y="417601"/>
                </a:lnTo>
                <a:lnTo>
                  <a:pt x="415645" y="386689"/>
                </a:lnTo>
                <a:lnTo>
                  <a:pt x="433705" y="360222"/>
                </a:lnTo>
                <a:lnTo>
                  <a:pt x="439902" y="349643"/>
                </a:lnTo>
                <a:lnTo>
                  <a:pt x="449478" y="328866"/>
                </a:lnTo>
                <a:lnTo>
                  <a:pt x="457212" y="306768"/>
                </a:lnTo>
                <a:lnTo>
                  <a:pt x="462699" y="283679"/>
                </a:lnTo>
                <a:lnTo>
                  <a:pt x="465950" y="259588"/>
                </a:lnTo>
                <a:lnTo>
                  <a:pt x="467029" y="234492"/>
                </a:lnTo>
                <a:close/>
              </a:path>
              <a:path w="980439" h="469264">
                <a:moveTo>
                  <a:pt x="980211" y="28790"/>
                </a:moveTo>
                <a:lnTo>
                  <a:pt x="847280" y="28790"/>
                </a:lnTo>
                <a:lnTo>
                  <a:pt x="736841" y="309041"/>
                </a:lnTo>
                <a:lnTo>
                  <a:pt x="730529" y="309041"/>
                </a:lnTo>
                <a:lnTo>
                  <a:pt x="620864" y="28790"/>
                </a:lnTo>
                <a:lnTo>
                  <a:pt x="486956" y="28790"/>
                </a:lnTo>
                <a:lnTo>
                  <a:pt x="674712" y="468985"/>
                </a:lnTo>
                <a:lnTo>
                  <a:pt x="790676" y="468985"/>
                </a:lnTo>
                <a:lnTo>
                  <a:pt x="980211" y="28790"/>
                </a:lnTo>
                <a:close/>
              </a:path>
            </a:pathLst>
          </a:custGeom>
          <a:solidFill>
            <a:srgbClr val="FFFFFF"/>
          </a:solidFill>
        </p:spPr>
        <p:txBody>
          <a:bodyPr wrap="square" lIns="0" tIns="0" rIns="0" bIns="0" rtlCol="0"/>
          <a:lstStyle/>
          <a:p>
            <a:endParaRPr/>
          </a:p>
        </p:txBody>
      </p:sp>
      <p:sp>
        <p:nvSpPr>
          <p:cNvPr id="7" name="object 5">
            <a:extLst>
              <a:ext uri="{FF2B5EF4-FFF2-40B4-BE49-F238E27FC236}">
                <a16:creationId xmlns:a16="http://schemas.microsoft.com/office/drawing/2014/main" id="{3DA6AC6B-7992-AB18-091C-F17F4D1B8D00}"/>
              </a:ext>
            </a:extLst>
          </p:cNvPr>
          <p:cNvSpPr/>
          <p:nvPr/>
        </p:nvSpPr>
        <p:spPr>
          <a:xfrm>
            <a:off x="3047365" y="8729028"/>
            <a:ext cx="143510" cy="643255"/>
          </a:xfrm>
          <a:custGeom>
            <a:avLst/>
            <a:gdLst/>
            <a:ahLst/>
            <a:cxnLst/>
            <a:rect l="l" t="t" r="r" b="b"/>
            <a:pathLst>
              <a:path w="143510" h="643254">
                <a:moveTo>
                  <a:pt x="143217" y="0"/>
                </a:moveTo>
                <a:lnTo>
                  <a:pt x="0" y="0"/>
                </a:lnTo>
                <a:lnTo>
                  <a:pt x="0" y="643242"/>
                </a:lnTo>
                <a:lnTo>
                  <a:pt x="143217" y="643242"/>
                </a:lnTo>
                <a:lnTo>
                  <a:pt x="143217" y="0"/>
                </a:lnTo>
                <a:close/>
              </a:path>
            </a:pathLst>
          </a:custGeom>
          <a:solidFill>
            <a:srgbClr val="FFFFFF"/>
          </a:solidFill>
        </p:spPr>
        <p:txBody>
          <a:bodyPr wrap="square" lIns="0" tIns="0" rIns="0" bIns="0" rtlCol="0"/>
          <a:lstStyle/>
          <a:p>
            <a:endParaRPr/>
          </a:p>
        </p:txBody>
      </p:sp>
      <p:sp>
        <p:nvSpPr>
          <p:cNvPr id="8" name="object 6">
            <a:extLst>
              <a:ext uri="{FF2B5EF4-FFF2-40B4-BE49-F238E27FC236}">
                <a16:creationId xmlns:a16="http://schemas.microsoft.com/office/drawing/2014/main" id="{9487B8F1-EB9F-9C95-323F-0B980663FC30}"/>
              </a:ext>
            </a:extLst>
          </p:cNvPr>
          <p:cNvSpPr/>
          <p:nvPr/>
        </p:nvSpPr>
        <p:spPr>
          <a:xfrm>
            <a:off x="3272790" y="8525993"/>
            <a:ext cx="143510" cy="846455"/>
          </a:xfrm>
          <a:custGeom>
            <a:avLst/>
            <a:gdLst/>
            <a:ahLst/>
            <a:cxnLst/>
            <a:rect l="l" t="t" r="r" b="b"/>
            <a:pathLst>
              <a:path w="143510" h="846454">
                <a:moveTo>
                  <a:pt x="143217" y="0"/>
                </a:moveTo>
                <a:lnTo>
                  <a:pt x="0" y="0"/>
                </a:lnTo>
                <a:lnTo>
                  <a:pt x="0" y="846277"/>
                </a:lnTo>
                <a:lnTo>
                  <a:pt x="143217" y="846277"/>
                </a:lnTo>
                <a:lnTo>
                  <a:pt x="143217" y="0"/>
                </a:lnTo>
                <a:close/>
              </a:path>
            </a:pathLst>
          </a:custGeom>
          <a:solidFill>
            <a:srgbClr val="FFFFFF"/>
          </a:solidFill>
        </p:spPr>
        <p:txBody>
          <a:bodyPr wrap="square" lIns="0" tIns="0" rIns="0" bIns="0" rtlCol="0"/>
          <a:lstStyle/>
          <a:p>
            <a:endParaRPr/>
          </a:p>
        </p:txBody>
      </p:sp>
      <p:sp>
        <p:nvSpPr>
          <p:cNvPr id="9" name="object 7">
            <a:extLst>
              <a:ext uri="{FF2B5EF4-FFF2-40B4-BE49-F238E27FC236}">
                <a16:creationId xmlns:a16="http://schemas.microsoft.com/office/drawing/2014/main" id="{997E7AA9-6D79-01A5-A9D4-5E0191359DD0}"/>
              </a:ext>
            </a:extLst>
          </p:cNvPr>
          <p:cNvSpPr/>
          <p:nvPr/>
        </p:nvSpPr>
        <p:spPr>
          <a:xfrm>
            <a:off x="3723640" y="8133487"/>
            <a:ext cx="143510" cy="1238885"/>
          </a:xfrm>
          <a:custGeom>
            <a:avLst/>
            <a:gdLst/>
            <a:ahLst/>
            <a:cxnLst/>
            <a:rect l="l" t="t" r="r" b="b"/>
            <a:pathLst>
              <a:path w="143510" h="1238885">
                <a:moveTo>
                  <a:pt x="143217" y="0"/>
                </a:moveTo>
                <a:lnTo>
                  <a:pt x="0" y="0"/>
                </a:lnTo>
                <a:lnTo>
                  <a:pt x="0" y="1238783"/>
                </a:lnTo>
                <a:lnTo>
                  <a:pt x="143217" y="1238783"/>
                </a:lnTo>
                <a:lnTo>
                  <a:pt x="143217" y="0"/>
                </a:lnTo>
                <a:close/>
              </a:path>
            </a:pathLst>
          </a:custGeom>
          <a:solidFill>
            <a:srgbClr val="FFFFFF"/>
          </a:solidFill>
        </p:spPr>
        <p:txBody>
          <a:bodyPr wrap="square" lIns="0" tIns="0" rIns="0" bIns="0" rtlCol="0"/>
          <a:lstStyle/>
          <a:p>
            <a:endParaRPr/>
          </a:p>
        </p:txBody>
      </p:sp>
      <p:sp>
        <p:nvSpPr>
          <p:cNvPr id="10" name="object 8">
            <a:extLst>
              <a:ext uri="{FF2B5EF4-FFF2-40B4-BE49-F238E27FC236}">
                <a16:creationId xmlns:a16="http://schemas.microsoft.com/office/drawing/2014/main" id="{7FCA6196-14A8-4513-C3D5-DE780A26D90F}"/>
              </a:ext>
            </a:extLst>
          </p:cNvPr>
          <p:cNvSpPr/>
          <p:nvPr/>
        </p:nvSpPr>
        <p:spPr>
          <a:xfrm>
            <a:off x="3498215" y="8322945"/>
            <a:ext cx="143510" cy="1049655"/>
          </a:xfrm>
          <a:custGeom>
            <a:avLst/>
            <a:gdLst/>
            <a:ahLst/>
            <a:cxnLst/>
            <a:rect l="l" t="t" r="r" b="b"/>
            <a:pathLst>
              <a:path w="143510" h="1049654">
                <a:moveTo>
                  <a:pt x="143217" y="0"/>
                </a:moveTo>
                <a:lnTo>
                  <a:pt x="0" y="0"/>
                </a:lnTo>
                <a:lnTo>
                  <a:pt x="0" y="1049324"/>
                </a:lnTo>
                <a:lnTo>
                  <a:pt x="143217" y="1049324"/>
                </a:lnTo>
                <a:lnTo>
                  <a:pt x="143217" y="0"/>
                </a:lnTo>
                <a:close/>
              </a:path>
            </a:pathLst>
          </a:custGeom>
          <a:solidFill>
            <a:srgbClr val="FFFFFF"/>
          </a:solidFill>
        </p:spPr>
        <p:txBody>
          <a:bodyPr wrap="square" lIns="0" tIns="0" rIns="0" bIns="0" rtlCol="0"/>
          <a:lstStyle/>
          <a:p>
            <a:endParaRPr/>
          </a:p>
        </p:txBody>
      </p:sp>
      <p:sp>
        <p:nvSpPr>
          <p:cNvPr id="11" name="object 9">
            <a:extLst>
              <a:ext uri="{FF2B5EF4-FFF2-40B4-BE49-F238E27FC236}">
                <a16:creationId xmlns:a16="http://schemas.microsoft.com/office/drawing/2014/main" id="{EED7ACB9-C40A-2326-BAC5-F8E5B3001091}"/>
              </a:ext>
            </a:extLst>
          </p:cNvPr>
          <p:cNvSpPr/>
          <p:nvPr/>
        </p:nvSpPr>
        <p:spPr>
          <a:xfrm>
            <a:off x="266848" y="8743302"/>
            <a:ext cx="443865" cy="629285"/>
          </a:xfrm>
          <a:custGeom>
            <a:avLst/>
            <a:gdLst/>
            <a:ahLst/>
            <a:cxnLst/>
            <a:rect l="l" t="t" r="r" b="b"/>
            <a:pathLst>
              <a:path w="443864" h="629285">
                <a:moveTo>
                  <a:pt x="201955" y="180441"/>
                </a:moveTo>
                <a:lnTo>
                  <a:pt x="162521" y="184621"/>
                </a:lnTo>
                <a:lnTo>
                  <a:pt x="125031" y="197192"/>
                </a:lnTo>
                <a:lnTo>
                  <a:pt x="90644" y="217165"/>
                </a:lnTo>
                <a:lnTo>
                  <a:pt x="60553" y="243585"/>
                </a:lnTo>
                <a:lnTo>
                  <a:pt x="35552" y="276129"/>
                </a:lnTo>
                <a:lnTo>
                  <a:pt x="16370" y="314464"/>
                </a:lnTo>
                <a:lnTo>
                  <a:pt x="4094" y="357658"/>
                </a:lnTo>
                <a:lnTo>
                  <a:pt x="0" y="404710"/>
                </a:lnTo>
                <a:lnTo>
                  <a:pt x="1023" y="428716"/>
                </a:lnTo>
                <a:lnTo>
                  <a:pt x="9210" y="473821"/>
                </a:lnTo>
                <a:lnTo>
                  <a:pt x="25229" y="514823"/>
                </a:lnTo>
                <a:lnTo>
                  <a:pt x="47329" y="550275"/>
                </a:lnTo>
                <a:lnTo>
                  <a:pt x="75055" y="579830"/>
                </a:lnTo>
                <a:lnTo>
                  <a:pt x="107307" y="603024"/>
                </a:lnTo>
                <a:lnTo>
                  <a:pt x="143530" y="619537"/>
                </a:lnTo>
                <a:lnTo>
                  <a:pt x="181999" y="627918"/>
                </a:lnTo>
                <a:lnTo>
                  <a:pt x="201955" y="628967"/>
                </a:lnTo>
                <a:lnTo>
                  <a:pt x="225020" y="627786"/>
                </a:lnTo>
                <a:lnTo>
                  <a:pt x="265406" y="618342"/>
                </a:lnTo>
                <a:lnTo>
                  <a:pt x="311053" y="589233"/>
                </a:lnTo>
                <a:lnTo>
                  <a:pt x="330834" y="564527"/>
                </a:lnTo>
                <a:lnTo>
                  <a:pt x="443420" y="564527"/>
                </a:lnTo>
                <a:lnTo>
                  <a:pt x="443420" y="525017"/>
                </a:lnTo>
                <a:lnTo>
                  <a:pt x="225170" y="525017"/>
                </a:lnTo>
                <a:lnTo>
                  <a:pt x="214102" y="524480"/>
                </a:lnTo>
                <a:lnTo>
                  <a:pt x="172806" y="511690"/>
                </a:lnTo>
                <a:lnTo>
                  <a:pt x="139580" y="484197"/>
                </a:lnTo>
                <a:lnTo>
                  <a:pt x="117895" y="443038"/>
                </a:lnTo>
                <a:lnTo>
                  <a:pt x="112585" y="404710"/>
                </a:lnTo>
                <a:lnTo>
                  <a:pt x="113175" y="391287"/>
                </a:lnTo>
                <a:lnTo>
                  <a:pt x="127123" y="344126"/>
                </a:lnTo>
                <a:lnTo>
                  <a:pt x="154971" y="309746"/>
                </a:lnTo>
                <a:lnTo>
                  <a:pt x="192827" y="289229"/>
                </a:lnTo>
                <a:lnTo>
                  <a:pt x="225170" y="284391"/>
                </a:lnTo>
                <a:lnTo>
                  <a:pt x="443420" y="284391"/>
                </a:lnTo>
                <a:lnTo>
                  <a:pt x="443420" y="244881"/>
                </a:lnTo>
                <a:lnTo>
                  <a:pt x="330834" y="244881"/>
                </a:lnTo>
                <a:lnTo>
                  <a:pt x="322009" y="232048"/>
                </a:lnTo>
                <a:lnTo>
                  <a:pt x="311053" y="220179"/>
                </a:lnTo>
                <a:lnTo>
                  <a:pt x="265406" y="191066"/>
                </a:lnTo>
                <a:lnTo>
                  <a:pt x="225020" y="181622"/>
                </a:lnTo>
                <a:lnTo>
                  <a:pt x="201955" y="180441"/>
                </a:lnTo>
                <a:close/>
              </a:path>
              <a:path w="443864" h="629285">
                <a:moveTo>
                  <a:pt x="443420" y="564527"/>
                </a:moveTo>
                <a:lnTo>
                  <a:pt x="337680" y="564527"/>
                </a:lnTo>
                <a:lnTo>
                  <a:pt x="337680" y="615226"/>
                </a:lnTo>
                <a:lnTo>
                  <a:pt x="443420" y="615226"/>
                </a:lnTo>
                <a:lnTo>
                  <a:pt x="443420" y="564527"/>
                </a:lnTo>
                <a:close/>
              </a:path>
              <a:path w="443864" h="629285">
                <a:moveTo>
                  <a:pt x="443420" y="284391"/>
                </a:moveTo>
                <a:lnTo>
                  <a:pt x="225170" y="284391"/>
                </a:lnTo>
                <a:lnTo>
                  <a:pt x="236168" y="284902"/>
                </a:lnTo>
                <a:lnTo>
                  <a:pt x="246926" y="286437"/>
                </a:lnTo>
                <a:lnTo>
                  <a:pt x="286673" y="302569"/>
                </a:lnTo>
                <a:lnTo>
                  <a:pt x="317293" y="333381"/>
                </a:lnTo>
                <a:lnTo>
                  <a:pt x="335324" y="377847"/>
                </a:lnTo>
                <a:lnTo>
                  <a:pt x="337680" y="404710"/>
                </a:lnTo>
                <a:lnTo>
                  <a:pt x="337091" y="418515"/>
                </a:lnTo>
                <a:lnTo>
                  <a:pt x="323147" y="466143"/>
                </a:lnTo>
                <a:lnTo>
                  <a:pt x="295301" y="500485"/>
                </a:lnTo>
                <a:lnTo>
                  <a:pt x="257435" y="520415"/>
                </a:lnTo>
                <a:lnTo>
                  <a:pt x="225170" y="525017"/>
                </a:lnTo>
                <a:lnTo>
                  <a:pt x="443420" y="525017"/>
                </a:lnTo>
                <a:lnTo>
                  <a:pt x="443420" y="284391"/>
                </a:lnTo>
                <a:close/>
              </a:path>
              <a:path w="443864" h="629285">
                <a:moveTo>
                  <a:pt x="443420" y="0"/>
                </a:moveTo>
                <a:lnTo>
                  <a:pt x="330834" y="0"/>
                </a:lnTo>
                <a:lnTo>
                  <a:pt x="330886" y="185164"/>
                </a:lnTo>
                <a:lnTo>
                  <a:pt x="337680" y="244881"/>
                </a:lnTo>
                <a:lnTo>
                  <a:pt x="443420" y="244881"/>
                </a:lnTo>
                <a:lnTo>
                  <a:pt x="443420" y="0"/>
                </a:lnTo>
                <a:close/>
              </a:path>
            </a:pathLst>
          </a:custGeom>
          <a:solidFill>
            <a:srgbClr val="FFFFFF"/>
          </a:solidFill>
        </p:spPr>
        <p:txBody>
          <a:bodyPr wrap="square" lIns="0" tIns="0" rIns="0" bIns="0" rtlCol="0"/>
          <a:lstStyle/>
          <a:p>
            <a:endParaRPr/>
          </a:p>
        </p:txBody>
      </p:sp>
      <p:sp>
        <p:nvSpPr>
          <p:cNvPr id="12" name="object 10">
            <a:extLst>
              <a:ext uri="{FF2B5EF4-FFF2-40B4-BE49-F238E27FC236}">
                <a16:creationId xmlns:a16="http://schemas.microsoft.com/office/drawing/2014/main" id="{BEA3C5F6-063B-D3CF-3610-CB3856BDB8DF}"/>
              </a:ext>
            </a:extLst>
          </p:cNvPr>
          <p:cNvSpPr/>
          <p:nvPr/>
        </p:nvSpPr>
        <p:spPr>
          <a:xfrm>
            <a:off x="797052" y="8750148"/>
            <a:ext cx="145415" cy="622300"/>
          </a:xfrm>
          <a:custGeom>
            <a:avLst/>
            <a:gdLst/>
            <a:ahLst/>
            <a:cxnLst/>
            <a:rect l="l" t="t" r="r" b="b"/>
            <a:pathLst>
              <a:path w="145414" h="622300">
                <a:moveTo>
                  <a:pt x="128879" y="201079"/>
                </a:moveTo>
                <a:lnTo>
                  <a:pt x="16294" y="201079"/>
                </a:lnTo>
                <a:lnTo>
                  <a:pt x="16294" y="622122"/>
                </a:lnTo>
                <a:lnTo>
                  <a:pt x="128879" y="622122"/>
                </a:lnTo>
                <a:lnTo>
                  <a:pt x="128879" y="201079"/>
                </a:lnTo>
                <a:close/>
              </a:path>
              <a:path w="145414" h="622300">
                <a:moveTo>
                  <a:pt x="72161" y="0"/>
                </a:moveTo>
                <a:lnTo>
                  <a:pt x="31789" y="12245"/>
                </a:lnTo>
                <a:lnTo>
                  <a:pt x="5587" y="43814"/>
                </a:lnTo>
                <a:lnTo>
                  <a:pt x="0" y="72161"/>
                </a:lnTo>
                <a:lnTo>
                  <a:pt x="342" y="79744"/>
                </a:lnTo>
                <a:lnTo>
                  <a:pt x="16375" y="118178"/>
                </a:lnTo>
                <a:lnTo>
                  <a:pt x="50998" y="141228"/>
                </a:lnTo>
                <a:lnTo>
                  <a:pt x="72161" y="144373"/>
                </a:lnTo>
                <a:lnTo>
                  <a:pt x="86673" y="143055"/>
                </a:lnTo>
                <a:lnTo>
                  <a:pt x="123698" y="123316"/>
                </a:lnTo>
                <a:lnTo>
                  <a:pt x="143888" y="86648"/>
                </a:lnTo>
                <a:lnTo>
                  <a:pt x="145237" y="72161"/>
                </a:lnTo>
                <a:lnTo>
                  <a:pt x="143888" y="57702"/>
                </a:lnTo>
                <a:lnTo>
                  <a:pt x="123698" y="21043"/>
                </a:lnTo>
                <a:lnTo>
                  <a:pt x="86673" y="1316"/>
                </a:lnTo>
                <a:lnTo>
                  <a:pt x="72161" y="0"/>
                </a:lnTo>
                <a:close/>
              </a:path>
            </a:pathLst>
          </a:custGeom>
          <a:solidFill>
            <a:srgbClr val="FFFFFF"/>
          </a:solidFill>
        </p:spPr>
        <p:txBody>
          <a:bodyPr wrap="square" lIns="0" tIns="0" rIns="0" bIns="0" rtlCol="0"/>
          <a:lstStyle/>
          <a:p>
            <a:endParaRPr/>
          </a:p>
        </p:txBody>
      </p:sp>
      <p:sp>
        <p:nvSpPr>
          <p:cNvPr id="13" name="object 11">
            <a:extLst>
              <a:ext uri="{FF2B5EF4-FFF2-40B4-BE49-F238E27FC236}">
                <a16:creationId xmlns:a16="http://schemas.microsoft.com/office/drawing/2014/main" id="{CBC84F63-7F39-BB79-083E-BFD4E719C1AE}"/>
              </a:ext>
            </a:extLst>
          </p:cNvPr>
          <p:cNvSpPr/>
          <p:nvPr/>
        </p:nvSpPr>
        <p:spPr>
          <a:xfrm>
            <a:off x="2821025" y="8750148"/>
            <a:ext cx="145415" cy="622300"/>
          </a:xfrm>
          <a:custGeom>
            <a:avLst/>
            <a:gdLst/>
            <a:ahLst/>
            <a:cxnLst/>
            <a:rect l="l" t="t" r="r" b="b"/>
            <a:pathLst>
              <a:path w="145414" h="622300">
                <a:moveTo>
                  <a:pt x="128866" y="201079"/>
                </a:moveTo>
                <a:lnTo>
                  <a:pt x="16281" y="201079"/>
                </a:lnTo>
                <a:lnTo>
                  <a:pt x="16281" y="622122"/>
                </a:lnTo>
                <a:lnTo>
                  <a:pt x="128866" y="622122"/>
                </a:lnTo>
                <a:lnTo>
                  <a:pt x="128866" y="201079"/>
                </a:lnTo>
                <a:close/>
              </a:path>
              <a:path w="145414" h="622300">
                <a:moveTo>
                  <a:pt x="72161" y="0"/>
                </a:moveTo>
                <a:lnTo>
                  <a:pt x="31784" y="12245"/>
                </a:lnTo>
                <a:lnTo>
                  <a:pt x="5587" y="43814"/>
                </a:lnTo>
                <a:lnTo>
                  <a:pt x="0" y="72161"/>
                </a:lnTo>
                <a:lnTo>
                  <a:pt x="342" y="79744"/>
                </a:lnTo>
                <a:lnTo>
                  <a:pt x="16375" y="118178"/>
                </a:lnTo>
                <a:lnTo>
                  <a:pt x="50998" y="141228"/>
                </a:lnTo>
                <a:lnTo>
                  <a:pt x="72161" y="144373"/>
                </a:lnTo>
                <a:lnTo>
                  <a:pt x="86673" y="143055"/>
                </a:lnTo>
                <a:lnTo>
                  <a:pt x="123698" y="123316"/>
                </a:lnTo>
                <a:lnTo>
                  <a:pt x="143888" y="86648"/>
                </a:lnTo>
                <a:lnTo>
                  <a:pt x="145237" y="72161"/>
                </a:lnTo>
                <a:lnTo>
                  <a:pt x="143888" y="57702"/>
                </a:lnTo>
                <a:lnTo>
                  <a:pt x="123698" y="21043"/>
                </a:lnTo>
                <a:lnTo>
                  <a:pt x="86673" y="1316"/>
                </a:lnTo>
                <a:lnTo>
                  <a:pt x="72161" y="0"/>
                </a:lnTo>
                <a:close/>
              </a:path>
            </a:pathLst>
          </a:custGeom>
          <a:solidFill>
            <a:srgbClr val="FFFFFF"/>
          </a:solidFill>
        </p:spPr>
        <p:txBody>
          <a:bodyPr wrap="square" lIns="0" tIns="0" rIns="0" bIns="0" rtlCol="0"/>
          <a:lstStyle/>
          <a:p>
            <a:endParaRPr/>
          </a:p>
        </p:txBody>
      </p:sp>
      <p:pic>
        <p:nvPicPr>
          <p:cNvPr id="24" name="Picture 23">
            <a:extLst>
              <a:ext uri="{FF2B5EF4-FFF2-40B4-BE49-F238E27FC236}">
                <a16:creationId xmlns:a16="http://schemas.microsoft.com/office/drawing/2014/main" id="{CBB0E4FF-14CD-6BF1-C276-91E1D0EA6DED}"/>
              </a:ext>
            </a:extLst>
          </p:cNvPr>
          <p:cNvPicPr>
            <a:picLocks noChangeAspect="1"/>
          </p:cNvPicPr>
          <p:nvPr/>
        </p:nvPicPr>
        <p:blipFill>
          <a:blip r:embed="rId2">
            <a:duotone>
              <a:prstClr val="black"/>
              <a:schemeClr val="accent5">
                <a:tint val="45000"/>
                <a:satMod val="400000"/>
              </a:schemeClr>
            </a:duotone>
          </a:blip>
          <a:stretch>
            <a:fillRect/>
          </a:stretch>
        </p:blipFill>
        <p:spPr>
          <a:xfrm>
            <a:off x="19050" y="685800"/>
            <a:ext cx="7734300" cy="3263801"/>
          </a:xfrm>
          <a:prstGeom prst="rect">
            <a:avLst/>
          </a:prstGeom>
        </p:spPr>
      </p:pic>
    </p:spTree>
    <p:extLst>
      <p:ext uri="{BB962C8B-B14F-4D97-AF65-F5344CB8AC3E}">
        <p14:creationId xmlns:p14="http://schemas.microsoft.com/office/powerpoint/2010/main" val="41934717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
            <a:extLst>
              <a:ext uri="{FF2B5EF4-FFF2-40B4-BE49-F238E27FC236}">
                <a16:creationId xmlns:a16="http://schemas.microsoft.com/office/drawing/2014/main" id="{757750D9-3E76-1F87-DDDA-691A5B628D5A}"/>
              </a:ext>
            </a:extLst>
          </p:cNvPr>
          <p:cNvSpPr/>
          <p:nvPr/>
        </p:nvSpPr>
        <p:spPr>
          <a:xfrm>
            <a:off x="0" y="-89648"/>
            <a:ext cx="7772400" cy="10148048"/>
          </a:xfrm>
          <a:custGeom>
            <a:avLst/>
            <a:gdLst/>
            <a:ahLst/>
            <a:cxnLst/>
            <a:rect l="l" t="t" r="r" b="b"/>
            <a:pathLst>
              <a:path w="7772400" h="8978900">
                <a:moveTo>
                  <a:pt x="0" y="8978404"/>
                </a:moveTo>
                <a:lnTo>
                  <a:pt x="7772400" y="8978404"/>
                </a:lnTo>
                <a:lnTo>
                  <a:pt x="7772400" y="0"/>
                </a:lnTo>
                <a:lnTo>
                  <a:pt x="0" y="0"/>
                </a:lnTo>
                <a:lnTo>
                  <a:pt x="0" y="8978404"/>
                </a:lnTo>
                <a:close/>
              </a:path>
            </a:pathLst>
          </a:custGeom>
          <a:solidFill>
            <a:srgbClr val="0067A2"/>
          </a:solidFill>
          <a:ln>
            <a:solidFill>
              <a:srgbClr val="0067A2"/>
            </a:solidFill>
          </a:ln>
        </p:spPr>
        <p:txBody>
          <a:bodyPr wrap="square" lIns="0" tIns="0" rIns="0" bIns="0" rtlCol="0"/>
          <a:lstStyle/>
          <a:p>
            <a:endParaRPr/>
          </a:p>
        </p:txBody>
      </p:sp>
      <p:sp>
        <p:nvSpPr>
          <p:cNvPr id="18" name="TextBox 17">
            <a:extLst>
              <a:ext uri="{FF2B5EF4-FFF2-40B4-BE49-F238E27FC236}">
                <a16:creationId xmlns:a16="http://schemas.microsoft.com/office/drawing/2014/main" id="{A0DDCCE0-8DAB-D2C4-7D28-8B6634B77646}"/>
              </a:ext>
            </a:extLst>
          </p:cNvPr>
          <p:cNvSpPr txBox="1"/>
          <p:nvPr/>
        </p:nvSpPr>
        <p:spPr>
          <a:xfrm>
            <a:off x="762000" y="990600"/>
            <a:ext cx="6248400" cy="6740307"/>
          </a:xfrm>
          <a:prstGeom prst="rect">
            <a:avLst/>
          </a:prstGeom>
          <a:noFill/>
        </p:spPr>
        <p:txBody>
          <a:bodyPr wrap="square" rtlCol="0">
            <a:spAutoFit/>
          </a:bodyPr>
          <a:lstStyle/>
          <a:p>
            <a:r>
              <a:rPr lang="en-US" b="1" i="0" dirty="0">
                <a:solidFill>
                  <a:schemeClr val="bg1"/>
                </a:solidFill>
                <a:effectLst/>
                <a:latin typeface="-apple-system"/>
              </a:rPr>
              <a:t>Technologies, </a:t>
            </a:r>
            <a:r>
              <a:rPr lang="en-US" b="1" i="0" dirty="0" err="1">
                <a:solidFill>
                  <a:schemeClr val="bg1"/>
                </a:solidFill>
                <a:effectLst/>
                <a:latin typeface="-apple-system"/>
              </a:rPr>
              <a:t>langauages</a:t>
            </a:r>
            <a:r>
              <a:rPr lang="en-US" b="1" dirty="0">
                <a:solidFill>
                  <a:schemeClr val="bg1"/>
                </a:solidFill>
                <a:latin typeface="-apple-system"/>
              </a:rPr>
              <a:t>, tools and algorithms</a:t>
            </a:r>
          </a:p>
          <a:p>
            <a:endParaRPr lang="en-US" b="1" dirty="0">
              <a:solidFill>
                <a:schemeClr val="bg1"/>
              </a:solidFill>
              <a:latin typeface="-apple-system"/>
            </a:endParaRPr>
          </a:p>
          <a:p>
            <a:r>
              <a:rPr lang="en-US" b="0" i="0" dirty="0">
                <a:solidFill>
                  <a:schemeClr val="bg1"/>
                </a:solidFill>
                <a:effectLst/>
                <a:latin typeface="Söhne"/>
              </a:rPr>
              <a:t>We used the following</a:t>
            </a:r>
          </a:p>
          <a:p>
            <a:endParaRPr lang="en-US" dirty="0">
              <a:solidFill>
                <a:schemeClr val="bg1"/>
              </a:solidFill>
              <a:latin typeface="Söhne"/>
            </a:endParaRPr>
          </a:p>
          <a:p>
            <a:endParaRPr lang="en-US" b="0" i="0" dirty="0">
              <a:solidFill>
                <a:schemeClr val="bg1"/>
              </a:solidFill>
              <a:effectLst/>
              <a:latin typeface="Söhne"/>
            </a:endParaRPr>
          </a:p>
          <a:p>
            <a:endParaRPr lang="en-US" dirty="0">
              <a:solidFill>
                <a:schemeClr val="bg1"/>
              </a:solidFill>
              <a:latin typeface="Söhne"/>
            </a:endParaRPr>
          </a:p>
          <a:p>
            <a:endParaRPr lang="en-US" b="0" i="0" dirty="0">
              <a:solidFill>
                <a:schemeClr val="bg1"/>
              </a:solidFill>
              <a:effectLst/>
              <a:latin typeface="Söhne"/>
            </a:endParaRPr>
          </a:p>
          <a:p>
            <a:endParaRPr lang="en-US" b="0" i="0" dirty="0">
              <a:solidFill>
                <a:schemeClr val="bg1"/>
              </a:solidFill>
              <a:effectLst/>
              <a:latin typeface="Söhne"/>
            </a:endParaRPr>
          </a:p>
          <a:p>
            <a:endParaRPr lang="en-US" dirty="0">
              <a:solidFill>
                <a:schemeClr val="bg1"/>
              </a:solidFill>
              <a:latin typeface="Söhne"/>
            </a:endParaRPr>
          </a:p>
          <a:p>
            <a:endParaRPr lang="en-US" b="0" i="0" dirty="0">
              <a:solidFill>
                <a:schemeClr val="bg1"/>
              </a:solidFill>
              <a:effectLst/>
              <a:latin typeface="Söhne"/>
            </a:endParaRPr>
          </a:p>
          <a:p>
            <a:endParaRPr lang="en-US" dirty="0">
              <a:solidFill>
                <a:schemeClr val="bg1"/>
              </a:solidFill>
              <a:latin typeface="Söhne"/>
            </a:endParaRPr>
          </a:p>
          <a:p>
            <a:endParaRPr lang="en-US" b="0" i="0" dirty="0">
              <a:solidFill>
                <a:schemeClr val="bg1"/>
              </a:solidFill>
              <a:effectLst/>
              <a:latin typeface="Söhne"/>
            </a:endParaRPr>
          </a:p>
          <a:p>
            <a:endParaRPr lang="en-US" dirty="0">
              <a:solidFill>
                <a:schemeClr val="bg1"/>
              </a:solidFill>
              <a:latin typeface="Söhne"/>
            </a:endParaRPr>
          </a:p>
          <a:p>
            <a:endParaRPr lang="en-US" b="0" i="0" dirty="0">
              <a:solidFill>
                <a:schemeClr val="bg1"/>
              </a:solidFill>
              <a:effectLst/>
              <a:latin typeface="Söhne"/>
            </a:endParaRPr>
          </a:p>
          <a:p>
            <a:r>
              <a:rPr lang="en-US" b="0" i="0" dirty="0">
                <a:solidFill>
                  <a:schemeClr val="bg1"/>
                </a:solidFill>
                <a:effectLst/>
                <a:latin typeface="Söhne"/>
              </a:rPr>
              <a:t> </a:t>
            </a:r>
          </a:p>
          <a:p>
            <a:pPr marL="342900" indent="-342900">
              <a:buFont typeface="+mj-lt"/>
              <a:buAutoNum type="arabicPeriod"/>
            </a:pPr>
            <a:r>
              <a:rPr lang="en-US" b="0" i="0" dirty="0">
                <a:solidFill>
                  <a:schemeClr val="bg1"/>
                </a:solidFill>
                <a:effectLst/>
                <a:latin typeface="Söhne"/>
              </a:rPr>
              <a:t>Programming Language </a:t>
            </a:r>
            <a:r>
              <a:rPr lang="en-US" b="0" i="0" dirty="0">
                <a:solidFill>
                  <a:schemeClr val="bg1"/>
                </a:solidFill>
                <a:effectLst/>
                <a:latin typeface="Söhne"/>
                <a:sym typeface="Wingdings" panose="05000000000000000000" pitchFamily="2" charset="2"/>
              </a:rPr>
              <a:t> </a:t>
            </a:r>
            <a:r>
              <a:rPr lang="en-US" b="0" i="0" dirty="0">
                <a:solidFill>
                  <a:schemeClr val="bg1"/>
                </a:solidFill>
                <a:effectLst/>
                <a:latin typeface="Söhne"/>
              </a:rPr>
              <a:t>Python </a:t>
            </a:r>
          </a:p>
          <a:p>
            <a:pPr marL="342900" indent="-342900">
              <a:buFont typeface="+mj-lt"/>
              <a:buAutoNum type="arabicPeriod"/>
            </a:pPr>
            <a:r>
              <a:rPr lang="en-US" dirty="0">
                <a:solidFill>
                  <a:schemeClr val="bg1"/>
                </a:solidFill>
                <a:latin typeface="Söhne"/>
              </a:rPr>
              <a:t>Libraries </a:t>
            </a:r>
            <a:r>
              <a:rPr lang="en-US" dirty="0">
                <a:solidFill>
                  <a:schemeClr val="bg1"/>
                </a:solidFill>
                <a:latin typeface="Söhne"/>
                <a:sym typeface="Wingdings" panose="05000000000000000000" pitchFamily="2" charset="2"/>
              </a:rPr>
              <a:t> Pandas, </a:t>
            </a:r>
            <a:r>
              <a:rPr lang="en-US" dirty="0" err="1">
                <a:solidFill>
                  <a:schemeClr val="bg1"/>
                </a:solidFill>
                <a:latin typeface="Söhne"/>
                <a:sym typeface="Wingdings" panose="05000000000000000000" pitchFamily="2" charset="2"/>
              </a:rPr>
              <a:t>Numpy</a:t>
            </a:r>
            <a:r>
              <a:rPr lang="en-US" dirty="0">
                <a:solidFill>
                  <a:schemeClr val="bg1"/>
                </a:solidFill>
                <a:latin typeface="Söhne"/>
                <a:sym typeface="Wingdings" panose="05000000000000000000" pitchFamily="2" charset="2"/>
              </a:rPr>
              <a:t>, Matplotlib, </a:t>
            </a:r>
            <a:r>
              <a:rPr lang="en-US" dirty="0" err="1">
                <a:solidFill>
                  <a:schemeClr val="bg1"/>
                </a:solidFill>
                <a:latin typeface="Söhne"/>
                <a:sym typeface="Wingdings" panose="05000000000000000000" pitchFamily="2" charset="2"/>
              </a:rPr>
              <a:t>Sklearn,et</a:t>
            </a:r>
            <a:endParaRPr lang="en-US" dirty="0">
              <a:solidFill>
                <a:schemeClr val="bg1"/>
              </a:solidFill>
              <a:latin typeface="Söhne"/>
              <a:sym typeface="Wingdings" panose="05000000000000000000" pitchFamily="2" charset="2"/>
            </a:endParaRPr>
          </a:p>
          <a:p>
            <a:pPr marL="342900" indent="-342900">
              <a:buFont typeface="+mj-lt"/>
              <a:buAutoNum type="arabicPeriod"/>
            </a:pPr>
            <a:r>
              <a:rPr lang="en-US" b="0" i="0" dirty="0">
                <a:solidFill>
                  <a:schemeClr val="bg1"/>
                </a:solidFill>
                <a:effectLst/>
                <a:latin typeface="Söhne"/>
                <a:sym typeface="Wingdings" panose="05000000000000000000" pitchFamily="2" charset="2"/>
              </a:rPr>
              <a:t>Languag</a:t>
            </a:r>
            <a:r>
              <a:rPr lang="en-US" dirty="0">
                <a:solidFill>
                  <a:schemeClr val="bg1"/>
                </a:solidFill>
                <a:latin typeface="Söhne"/>
                <a:sym typeface="Wingdings" panose="05000000000000000000" pitchFamily="2" charset="2"/>
              </a:rPr>
              <a:t>e for managing and querying relations with our database  </a:t>
            </a:r>
            <a:r>
              <a:rPr lang="en-US" dirty="0" err="1">
                <a:solidFill>
                  <a:schemeClr val="bg1"/>
                </a:solidFill>
                <a:latin typeface="Söhne"/>
                <a:sym typeface="Wingdings" panose="05000000000000000000" pitchFamily="2" charset="2"/>
              </a:rPr>
              <a:t>PostgresSQL</a:t>
            </a:r>
            <a:endParaRPr lang="en-US" dirty="0">
              <a:solidFill>
                <a:schemeClr val="bg1"/>
              </a:solidFill>
              <a:latin typeface="Söhne"/>
              <a:sym typeface="Wingdings" panose="05000000000000000000" pitchFamily="2" charset="2"/>
            </a:endParaRPr>
          </a:p>
          <a:p>
            <a:pPr marL="342900" indent="-342900">
              <a:buFont typeface="+mj-lt"/>
              <a:buAutoNum type="arabicPeriod"/>
            </a:pPr>
            <a:r>
              <a:rPr lang="en-US" dirty="0">
                <a:solidFill>
                  <a:schemeClr val="bg1"/>
                </a:solidFill>
                <a:latin typeface="Söhne"/>
                <a:sym typeface="Wingdings" panose="05000000000000000000" pitchFamily="2" charset="2"/>
              </a:rPr>
              <a:t>Machine Learning Algorithms</a:t>
            </a:r>
          </a:p>
          <a:p>
            <a:pPr marL="800100" lvl="1" indent="-342900">
              <a:buFont typeface="+mj-lt"/>
              <a:buAutoNum type="arabicPeriod"/>
            </a:pPr>
            <a:r>
              <a:rPr lang="en-US" dirty="0">
                <a:solidFill>
                  <a:schemeClr val="bg1"/>
                </a:solidFill>
                <a:latin typeface="Söhne"/>
                <a:sym typeface="Wingdings" panose="05000000000000000000" pitchFamily="2" charset="2"/>
              </a:rPr>
              <a:t>Linear Regression</a:t>
            </a:r>
          </a:p>
          <a:p>
            <a:pPr marL="800100" lvl="1" indent="-342900">
              <a:buFont typeface="+mj-lt"/>
              <a:buAutoNum type="arabicPeriod"/>
            </a:pPr>
            <a:r>
              <a:rPr lang="en-US" dirty="0">
                <a:solidFill>
                  <a:schemeClr val="bg1"/>
                </a:solidFill>
                <a:latin typeface="Söhne"/>
                <a:sym typeface="Wingdings" panose="05000000000000000000" pitchFamily="2" charset="2"/>
              </a:rPr>
              <a:t>Random Forest Regression</a:t>
            </a:r>
          </a:p>
          <a:p>
            <a:pPr marL="800100" lvl="1" indent="-342900">
              <a:buFont typeface="+mj-lt"/>
              <a:buAutoNum type="arabicPeriod"/>
            </a:pPr>
            <a:r>
              <a:rPr lang="en-US" dirty="0" err="1">
                <a:solidFill>
                  <a:schemeClr val="bg1"/>
                </a:solidFill>
                <a:latin typeface="Söhne"/>
                <a:sym typeface="Wingdings" panose="05000000000000000000" pitchFamily="2" charset="2"/>
              </a:rPr>
              <a:t>XGBoost</a:t>
            </a:r>
            <a:r>
              <a:rPr lang="en-US" dirty="0">
                <a:solidFill>
                  <a:schemeClr val="bg1"/>
                </a:solidFill>
                <a:latin typeface="Söhne"/>
                <a:sym typeface="Wingdings" panose="05000000000000000000" pitchFamily="2" charset="2"/>
              </a:rPr>
              <a:t> algorithm </a:t>
            </a:r>
          </a:p>
          <a:p>
            <a:pPr marL="342900" indent="-342900">
              <a:buFont typeface="+mj-lt"/>
              <a:buAutoNum type="arabicPeriod"/>
            </a:pPr>
            <a:r>
              <a:rPr lang="en-US" b="0" i="0" dirty="0">
                <a:solidFill>
                  <a:schemeClr val="bg1"/>
                </a:solidFill>
                <a:effectLst/>
                <a:latin typeface="Söhne"/>
                <a:sym typeface="Wingdings" panose="05000000000000000000" pitchFamily="2" charset="2"/>
              </a:rPr>
              <a:t>V</a:t>
            </a:r>
            <a:r>
              <a:rPr lang="en-US" dirty="0">
                <a:solidFill>
                  <a:schemeClr val="bg1"/>
                </a:solidFill>
                <a:latin typeface="Söhne"/>
                <a:sym typeface="Wingdings" panose="05000000000000000000" pitchFamily="2" charset="2"/>
              </a:rPr>
              <a:t>isualization tool  Tableau</a:t>
            </a:r>
            <a:r>
              <a:rPr lang="en-US" b="0" i="0" dirty="0">
                <a:solidFill>
                  <a:schemeClr val="bg1"/>
                </a:solidFill>
                <a:effectLst/>
                <a:latin typeface="Söhne"/>
              </a:rPr>
              <a:t> </a:t>
            </a:r>
            <a:endParaRPr lang="es-ES" dirty="0">
              <a:solidFill>
                <a:schemeClr val="bg1"/>
              </a:solidFill>
              <a:latin typeface="Söhne"/>
            </a:endParaRPr>
          </a:p>
        </p:txBody>
      </p:sp>
      <p:sp>
        <p:nvSpPr>
          <p:cNvPr id="5" name="object 3">
            <a:extLst>
              <a:ext uri="{FF2B5EF4-FFF2-40B4-BE49-F238E27FC236}">
                <a16:creationId xmlns:a16="http://schemas.microsoft.com/office/drawing/2014/main" id="{C0D8F261-2B9F-763D-AA1B-ED245D323BFF}"/>
              </a:ext>
            </a:extLst>
          </p:cNvPr>
          <p:cNvSpPr/>
          <p:nvPr/>
        </p:nvSpPr>
        <p:spPr>
          <a:xfrm>
            <a:off x="1028114" y="8917667"/>
            <a:ext cx="694055" cy="454659"/>
          </a:xfrm>
          <a:custGeom>
            <a:avLst/>
            <a:gdLst/>
            <a:ahLst/>
            <a:cxnLst/>
            <a:rect l="l" t="t" r="r" b="b"/>
            <a:pathLst>
              <a:path w="694054" h="454660">
                <a:moveTo>
                  <a:pt x="535457" y="0"/>
                </a:moveTo>
                <a:lnTo>
                  <a:pt x="485613" y="5978"/>
                </a:lnTo>
                <a:lnTo>
                  <a:pt x="443750" y="23863"/>
                </a:lnTo>
                <a:lnTo>
                  <a:pt x="410344" y="50038"/>
                </a:lnTo>
                <a:lnTo>
                  <a:pt x="385368" y="80860"/>
                </a:lnTo>
                <a:lnTo>
                  <a:pt x="377013" y="64462"/>
                </a:lnTo>
                <a:lnTo>
                  <a:pt x="336854" y="23380"/>
                </a:lnTo>
                <a:lnTo>
                  <a:pt x="298719" y="5846"/>
                </a:lnTo>
                <a:lnTo>
                  <a:pt x="252450" y="0"/>
                </a:lnTo>
                <a:lnTo>
                  <a:pt x="231330" y="1240"/>
                </a:lnTo>
                <a:lnTo>
                  <a:pt x="191982" y="11154"/>
                </a:lnTo>
                <a:lnTo>
                  <a:pt x="156957" y="30457"/>
                </a:lnTo>
                <a:lnTo>
                  <a:pt x="128989" y="56489"/>
                </a:lnTo>
                <a:lnTo>
                  <a:pt x="117741" y="71894"/>
                </a:lnTo>
                <a:lnTo>
                  <a:pt x="110439" y="71894"/>
                </a:lnTo>
                <a:lnTo>
                  <a:pt x="110439" y="14401"/>
                </a:lnTo>
                <a:lnTo>
                  <a:pt x="0" y="14401"/>
                </a:lnTo>
                <a:lnTo>
                  <a:pt x="0" y="454596"/>
                </a:lnTo>
                <a:lnTo>
                  <a:pt x="117741" y="454596"/>
                </a:lnTo>
                <a:lnTo>
                  <a:pt x="117741" y="240817"/>
                </a:lnTo>
                <a:lnTo>
                  <a:pt x="118117" y="227118"/>
                </a:lnTo>
                <a:lnTo>
                  <a:pt x="124053" y="188645"/>
                </a:lnTo>
                <a:lnTo>
                  <a:pt x="141998" y="146939"/>
                </a:lnTo>
                <a:lnTo>
                  <a:pt x="170789" y="119024"/>
                </a:lnTo>
                <a:lnTo>
                  <a:pt x="210235" y="108775"/>
                </a:lnTo>
                <a:lnTo>
                  <a:pt x="244031" y="114379"/>
                </a:lnTo>
                <a:lnTo>
                  <a:pt x="268197" y="131205"/>
                </a:lnTo>
                <a:lnTo>
                  <a:pt x="282710" y="159272"/>
                </a:lnTo>
                <a:lnTo>
                  <a:pt x="287553" y="198602"/>
                </a:lnTo>
                <a:lnTo>
                  <a:pt x="287553" y="454596"/>
                </a:lnTo>
                <a:lnTo>
                  <a:pt x="405091" y="454596"/>
                </a:lnTo>
                <a:lnTo>
                  <a:pt x="405091" y="240817"/>
                </a:lnTo>
                <a:lnTo>
                  <a:pt x="405533" y="227118"/>
                </a:lnTo>
                <a:lnTo>
                  <a:pt x="412000" y="188645"/>
                </a:lnTo>
                <a:lnTo>
                  <a:pt x="430733" y="146939"/>
                </a:lnTo>
                <a:lnTo>
                  <a:pt x="460908" y="119024"/>
                </a:lnTo>
                <a:lnTo>
                  <a:pt x="502132" y="108775"/>
                </a:lnTo>
                <a:lnTo>
                  <a:pt x="534371" y="114379"/>
                </a:lnTo>
                <a:lnTo>
                  <a:pt x="557425" y="131205"/>
                </a:lnTo>
                <a:lnTo>
                  <a:pt x="571273" y="159272"/>
                </a:lnTo>
                <a:lnTo>
                  <a:pt x="575894" y="198602"/>
                </a:lnTo>
                <a:lnTo>
                  <a:pt x="575894" y="454596"/>
                </a:lnTo>
                <a:lnTo>
                  <a:pt x="693635" y="454596"/>
                </a:lnTo>
                <a:lnTo>
                  <a:pt x="693635" y="177012"/>
                </a:lnTo>
                <a:lnTo>
                  <a:pt x="693010" y="158060"/>
                </a:lnTo>
                <a:lnTo>
                  <a:pt x="683768" y="105613"/>
                </a:lnTo>
                <a:lnTo>
                  <a:pt x="663520" y="61682"/>
                </a:lnTo>
                <a:lnTo>
                  <a:pt x="632517" y="28628"/>
                </a:lnTo>
                <a:lnTo>
                  <a:pt x="590012" y="7324"/>
                </a:lnTo>
                <a:lnTo>
                  <a:pt x="555025" y="814"/>
                </a:lnTo>
                <a:lnTo>
                  <a:pt x="535457" y="0"/>
                </a:lnTo>
                <a:close/>
              </a:path>
            </a:pathLst>
          </a:custGeom>
          <a:solidFill>
            <a:srgbClr val="FFFFFF"/>
          </a:solidFill>
        </p:spPr>
        <p:txBody>
          <a:bodyPr wrap="square" lIns="0" tIns="0" rIns="0" bIns="0" rtlCol="0"/>
          <a:lstStyle/>
          <a:p>
            <a:endParaRPr/>
          </a:p>
        </p:txBody>
      </p:sp>
      <p:sp>
        <p:nvSpPr>
          <p:cNvPr id="6" name="object 4">
            <a:extLst>
              <a:ext uri="{FF2B5EF4-FFF2-40B4-BE49-F238E27FC236}">
                <a16:creationId xmlns:a16="http://schemas.microsoft.com/office/drawing/2014/main" id="{0712F535-4105-748D-DEE0-762AA329B288}"/>
              </a:ext>
            </a:extLst>
          </p:cNvPr>
          <p:cNvSpPr/>
          <p:nvPr/>
        </p:nvSpPr>
        <p:spPr>
          <a:xfrm>
            <a:off x="1793519" y="8903284"/>
            <a:ext cx="980440" cy="469265"/>
          </a:xfrm>
          <a:custGeom>
            <a:avLst/>
            <a:gdLst/>
            <a:ahLst/>
            <a:cxnLst/>
            <a:rect l="l" t="t" r="r" b="b"/>
            <a:pathLst>
              <a:path w="980439" h="469264">
                <a:moveTo>
                  <a:pt x="467029" y="234492"/>
                </a:moveTo>
                <a:lnTo>
                  <a:pt x="462699" y="185318"/>
                </a:lnTo>
                <a:lnTo>
                  <a:pt x="449478" y="140119"/>
                </a:lnTo>
                <a:lnTo>
                  <a:pt x="433705" y="108762"/>
                </a:lnTo>
                <a:lnTo>
                  <a:pt x="428625" y="100063"/>
                </a:lnTo>
                <a:lnTo>
                  <a:pt x="400951" y="66065"/>
                </a:lnTo>
                <a:lnTo>
                  <a:pt x="367131" y="38404"/>
                </a:lnTo>
                <a:lnTo>
                  <a:pt x="349288" y="27901"/>
                </a:lnTo>
                <a:lnTo>
                  <a:pt x="349288" y="234492"/>
                </a:lnTo>
                <a:lnTo>
                  <a:pt x="348729" y="248907"/>
                </a:lnTo>
                <a:lnTo>
                  <a:pt x="340017" y="287540"/>
                </a:lnTo>
                <a:lnTo>
                  <a:pt x="314375" y="326986"/>
                </a:lnTo>
                <a:lnTo>
                  <a:pt x="277101" y="351739"/>
                </a:lnTo>
                <a:lnTo>
                  <a:pt x="233514" y="360222"/>
                </a:lnTo>
                <a:lnTo>
                  <a:pt x="221983" y="359702"/>
                </a:lnTo>
                <a:lnTo>
                  <a:pt x="179476" y="346989"/>
                </a:lnTo>
                <a:lnTo>
                  <a:pt x="144970" y="318477"/>
                </a:lnTo>
                <a:lnTo>
                  <a:pt x="122872" y="275463"/>
                </a:lnTo>
                <a:lnTo>
                  <a:pt x="117551" y="234492"/>
                </a:lnTo>
                <a:lnTo>
                  <a:pt x="118148" y="220091"/>
                </a:lnTo>
                <a:lnTo>
                  <a:pt x="127012" y="181533"/>
                </a:lnTo>
                <a:lnTo>
                  <a:pt x="152654" y="141998"/>
                </a:lnTo>
                <a:lnTo>
                  <a:pt x="189534" y="117246"/>
                </a:lnTo>
                <a:lnTo>
                  <a:pt x="233514" y="108762"/>
                </a:lnTo>
                <a:lnTo>
                  <a:pt x="244652" y="109283"/>
                </a:lnTo>
                <a:lnTo>
                  <a:pt x="287312" y="121996"/>
                </a:lnTo>
                <a:lnTo>
                  <a:pt x="321995" y="150520"/>
                </a:lnTo>
                <a:lnTo>
                  <a:pt x="344131" y="193611"/>
                </a:lnTo>
                <a:lnTo>
                  <a:pt x="349288" y="234492"/>
                </a:lnTo>
                <a:lnTo>
                  <a:pt x="349288" y="27901"/>
                </a:lnTo>
                <a:lnTo>
                  <a:pt x="305549" y="9855"/>
                </a:lnTo>
                <a:lnTo>
                  <a:pt x="258597" y="1092"/>
                </a:lnTo>
                <a:lnTo>
                  <a:pt x="233514" y="0"/>
                </a:lnTo>
                <a:lnTo>
                  <a:pt x="208445" y="1092"/>
                </a:lnTo>
                <a:lnTo>
                  <a:pt x="161493" y="9855"/>
                </a:lnTo>
                <a:lnTo>
                  <a:pt x="119049" y="27127"/>
                </a:lnTo>
                <a:lnTo>
                  <a:pt x="82156" y="51384"/>
                </a:lnTo>
                <a:lnTo>
                  <a:pt x="51308" y="82296"/>
                </a:lnTo>
                <a:lnTo>
                  <a:pt x="27051" y="119341"/>
                </a:lnTo>
                <a:lnTo>
                  <a:pt x="9740" y="162217"/>
                </a:lnTo>
                <a:lnTo>
                  <a:pt x="1079" y="209410"/>
                </a:lnTo>
                <a:lnTo>
                  <a:pt x="0" y="234492"/>
                </a:lnTo>
                <a:lnTo>
                  <a:pt x="1079" y="259588"/>
                </a:lnTo>
                <a:lnTo>
                  <a:pt x="9740" y="306768"/>
                </a:lnTo>
                <a:lnTo>
                  <a:pt x="27051" y="349643"/>
                </a:lnTo>
                <a:lnTo>
                  <a:pt x="51308" y="386689"/>
                </a:lnTo>
                <a:lnTo>
                  <a:pt x="82156" y="417601"/>
                </a:lnTo>
                <a:lnTo>
                  <a:pt x="119049" y="441858"/>
                </a:lnTo>
                <a:lnTo>
                  <a:pt x="161493" y="459130"/>
                </a:lnTo>
                <a:lnTo>
                  <a:pt x="208445" y="467893"/>
                </a:lnTo>
                <a:lnTo>
                  <a:pt x="233514" y="468985"/>
                </a:lnTo>
                <a:lnTo>
                  <a:pt x="258597" y="467893"/>
                </a:lnTo>
                <a:lnTo>
                  <a:pt x="305549" y="459130"/>
                </a:lnTo>
                <a:lnTo>
                  <a:pt x="347992" y="441858"/>
                </a:lnTo>
                <a:lnTo>
                  <a:pt x="384810" y="417601"/>
                </a:lnTo>
                <a:lnTo>
                  <a:pt x="415645" y="386689"/>
                </a:lnTo>
                <a:lnTo>
                  <a:pt x="433705" y="360222"/>
                </a:lnTo>
                <a:lnTo>
                  <a:pt x="439902" y="349643"/>
                </a:lnTo>
                <a:lnTo>
                  <a:pt x="449478" y="328866"/>
                </a:lnTo>
                <a:lnTo>
                  <a:pt x="457212" y="306768"/>
                </a:lnTo>
                <a:lnTo>
                  <a:pt x="462699" y="283679"/>
                </a:lnTo>
                <a:lnTo>
                  <a:pt x="465950" y="259588"/>
                </a:lnTo>
                <a:lnTo>
                  <a:pt x="467029" y="234492"/>
                </a:lnTo>
                <a:close/>
              </a:path>
              <a:path w="980439" h="469264">
                <a:moveTo>
                  <a:pt x="980211" y="28790"/>
                </a:moveTo>
                <a:lnTo>
                  <a:pt x="847280" y="28790"/>
                </a:lnTo>
                <a:lnTo>
                  <a:pt x="736841" y="309041"/>
                </a:lnTo>
                <a:lnTo>
                  <a:pt x="730529" y="309041"/>
                </a:lnTo>
                <a:lnTo>
                  <a:pt x="620864" y="28790"/>
                </a:lnTo>
                <a:lnTo>
                  <a:pt x="486956" y="28790"/>
                </a:lnTo>
                <a:lnTo>
                  <a:pt x="674712" y="468985"/>
                </a:lnTo>
                <a:lnTo>
                  <a:pt x="790676" y="468985"/>
                </a:lnTo>
                <a:lnTo>
                  <a:pt x="980211" y="28790"/>
                </a:lnTo>
                <a:close/>
              </a:path>
            </a:pathLst>
          </a:custGeom>
          <a:solidFill>
            <a:srgbClr val="FFFFFF"/>
          </a:solidFill>
        </p:spPr>
        <p:txBody>
          <a:bodyPr wrap="square" lIns="0" tIns="0" rIns="0" bIns="0" rtlCol="0"/>
          <a:lstStyle/>
          <a:p>
            <a:endParaRPr/>
          </a:p>
        </p:txBody>
      </p:sp>
      <p:sp>
        <p:nvSpPr>
          <p:cNvPr id="7" name="object 5">
            <a:extLst>
              <a:ext uri="{FF2B5EF4-FFF2-40B4-BE49-F238E27FC236}">
                <a16:creationId xmlns:a16="http://schemas.microsoft.com/office/drawing/2014/main" id="{3DA6AC6B-7992-AB18-091C-F17F4D1B8D00}"/>
              </a:ext>
            </a:extLst>
          </p:cNvPr>
          <p:cNvSpPr/>
          <p:nvPr/>
        </p:nvSpPr>
        <p:spPr>
          <a:xfrm>
            <a:off x="3047365" y="8729028"/>
            <a:ext cx="143510" cy="643255"/>
          </a:xfrm>
          <a:custGeom>
            <a:avLst/>
            <a:gdLst/>
            <a:ahLst/>
            <a:cxnLst/>
            <a:rect l="l" t="t" r="r" b="b"/>
            <a:pathLst>
              <a:path w="143510" h="643254">
                <a:moveTo>
                  <a:pt x="143217" y="0"/>
                </a:moveTo>
                <a:lnTo>
                  <a:pt x="0" y="0"/>
                </a:lnTo>
                <a:lnTo>
                  <a:pt x="0" y="643242"/>
                </a:lnTo>
                <a:lnTo>
                  <a:pt x="143217" y="643242"/>
                </a:lnTo>
                <a:lnTo>
                  <a:pt x="143217" y="0"/>
                </a:lnTo>
                <a:close/>
              </a:path>
            </a:pathLst>
          </a:custGeom>
          <a:solidFill>
            <a:srgbClr val="FFFFFF"/>
          </a:solidFill>
        </p:spPr>
        <p:txBody>
          <a:bodyPr wrap="square" lIns="0" tIns="0" rIns="0" bIns="0" rtlCol="0"/>
          <a:lstStyle/>
          <a:p>
            <a:endParaRPr/>
          </a:p>
        </p:txBody>
      </p:sp>
      <p:sp>
        <p:nvSpPr>
          <p:cNvPr id="8" name="object 6">
            <a:extLst>
              <a:ext uri="{FF2B5EF4-FFF2-40B4-BE49-F238E27FC236}">
                <a16:creationId xmlns:a16="http://schemas.microsoft.com/office/drawing/2014/main" id="{9487B8F1-EB9F-9C95-323F-0B980663FC30}"/>
              </a:ext>
            </a:extLst>
          </p:cNvPr>
          <p:cNvSpPr/>
          <p:nvPr/>
        </p:nvSpPr>
        <p:spPr>
          <a:xfrm>
            <a:off x="3272790" y="8525993"/>
            <a:ext cx="143510" cy="846455"/>
          </a:xfrm>
          <a:custGeom>
            <a:avLst/>
            <a:gdLst/>
            <a:ahLst/>
            <a:cxnLst/>
            <a:rect l="l" t="t" r="r" b="b"/>
            <a:pathLst>
              <a:path w="143510" h="846454">
                <a:moveTo>
                  <a:pt x="143217" y="0"/>
                </a:moveTo>
                <a:lnTo>
                  <a:pt x="0" y="0"/>
                </a:lnTo>
                <a:lnTo>
                  <a:pt x="0" y="846277"/>
                </a:lnTo>
                <a:lnTo>
                  <a:pt x="143217" y="846277"/>
                </a:lnTo>
                <a:lnTo>
                  <a:pt x="143217" y="0"/>
                </a:lnTo>
                <a:close/>
              </a:path>
            </a:pathLst>
          </a:custGeom>
          <a:solidFill>
            <a:srgbClr val="FFFFFF"/>
          </a:solidFill>
        </p:spPr>
        <p:txBody>
          <a:bodyPr wrap="square" lIns="0" tIns="0" rIns="0" bIns="0" rtlCol="0"/>
          <a:lstStyle/>
          <a:p>
            <a:endParaRPr/>
          </a:p>
        </p:txBody>
      </p:sp>
      <p:sp>
        <p:nvSpPr>
          <p:cNvPr id="9" name="object 7">
            <a:extLst>
              <a:ext uri="{FF2B5EF4-FFF2-40B4-BE49-F238E27FC236}">
                <a16:creationId xmlns:a16="http://schemas.microsoft.com/office/drawing/2014/main" id="{997E7AA9-6D79-01A5-A9D4-5E0191359DD0}"/>
              </a:ext>
            </a:extLst>
          </p:cNvPr>
          <p:cNvSpPr/>
          <p:nvPr/>
        </p:nvSpPr>
        <p:spPr>
          <a:xfrm>
            <a:off x="3723640" y="8133487"/>
            <a:ext cx="143510" cy="1238885"/>
          </a:xfrm>
          <a:custGeom>
            <a:avLst/>
            <a:gdLst/>
            <a:ahLst/>
            <a:cxnLst/>
            <a:rect l="l" t="t" r="r" b="b"/>
            <a:pathLst>
              <a:path w="143510" h="1238885">
                <a:moveTo>
                  <a:pt x="143217" y="0"/>
                </a:moveTo>
                <a:lnTo>
                  <a:pt x="0" y="0"/>
                </a:lnTo>
                <a:lnTo>
                  <a:pt x="0" y="1238783"/>
                </a:lnTo>
                <a:lnTo>
                  <a:pt x="143217" y="1238783"/>
                </a:lnTo>
                <a:lnTo>
                  <a:pt x="143217" y="0"/>
                </a:lnTo>
                <a:close/>
              </a:path>
            </a:pathLst>
          </a:custGeom>
          <a:solidFill>
            <a:srgbClr val="FFFFFF"/>
          </a:solidFill>
        </p:spPr>
        <p:txBody>
          <a:bodyPr wrap="square" lIns="0" tIns="0" rIns="0" bIns="0" rtlCol="0"/>
          <a:lstStyle/>
          <a:p>
            <a:endParaRPr/>
          </a:p>
        </p:txBody>
      </p:sp>
      <p:sp>
        <p:nvSpPr>
          <p:cNvPr id="10" name="object 8">
            <a:extLst>
              <a:ext uri="{FF2B5EF4-FFF2-40B4-BE49-F238E27FC236}">
                <a16:creationId xmlns:a16="http://schemas.microsoft.com/office/drawing/2014/main" id="{7FCA6196-14A8-4513-C3D5-DE780A26D90F}"/>
              </a:ext>
            </a:extLst>
          </p:cNvPr>
          <p:cNvSpPr/>
          <p:nvPr/>
        </p:nvSpPr>
        <p:spPr>
          <a:xfrm>
            <a:off x="3498215" y="8322945"/>
            <a:ext cx="143510" cy="1049655"/>
          </a:xfrm>
          <a:custGeom>
            <a:avLst/>
            <a:gdLst/>
            <a:ahLst/>
            <a:cxnLst/>
            <a:rect l="l" t="t" r="r" b="b"/>
            <a:pathLst>
              <a:path w="143510" h="1049654">
                <a:moveTo>
                  <a:pt x="143217" y="0"/>
                </a:moveTo>
                <a:lnTo>
                  <a:pt x="0" y="0"/>
                </a:lnTo>
                <a:lnTo>
                  <a:pt x="0" y="1049324"/>
                </a:lnTo>
                <a:lnTo>
                  <a:pt x="143217" y="1049324"/>
                </a:lnTo>
                <a:lnTo>
                  <a:pt x="143217" y="0"/>
                </a:lnTo>
                <a:close/>
              </a:path>
            </a:pathLst>
          </a:custGeom>
          <a:solidFill>
            <a:srgbClr val="FFFFFF"/>
          </a:solidFill>
        </p:spPr>
        <p:txBody>
          <a:bodyPr wrap="square" lIns="0" tIns="0" rIns="0" bIns="0" rtlCol="0"/>
          <a:lstStyle/>
          <a:p>
            <a:endParaRPr/>
          </a:p>
        </p:txBody>
      </p:sp>
      <p:sp>
        <p:nvSpPr>
          <p:cNvPr id="11" name="object 9">
            <a:extLst>
              <a:ext uri="{FF2B5EF4-FFF2-40B4-BE49-F238E27FC236}">
                <a16:creationId xmlns:a16="http://schemas.microsoft.com/office/drawing/2014/main" id="{EED7ACB9-C40A-2326-BAC5-F8E5B3001091}"/>
              </a:ext>
            </a:extLst>
          </p:cNvPr>
          <p:cNvSpPr/>
          <p:nvPr/>
        </p:nvSpPr>
        <p:spPr>
          <a:xfrm>
            <a:off x="266848" y="8743302"/>
            <a:ext cx="443865" cy="629285"/>
          </a:xfrm>
          <a:custGeom>
            <a:avLst/>
            <a:gdLst/>
            <a:ahLst/>
            <a:cxnLst/>
            <a:rect l="l" t="t" r="r" b="b"/>
            <a:pathLst>
              <a:path w="443864" h="629285">
                <a:moveTo>
                  <a:pt x="201955" y="180441"/>
                </a:moveTo>
                <a:lnTo>
                  <a:pt x="162521" y="184621"/>
                </a:lnTo>
                <a:lnTo>
                  <a:pt x="125031" y="197192"/>
                </a:lnTo>
                <a:lnTo>
                  <a:pt x="90644" y="217165"/>
                </a:lnTo>
                <a:lnTo>
                  <a:pt x="60553" y="243585"/>
                </a:lnTo>
                <a:lnTo>
                  <a:pt x="35552" y="276129"/>
                </a:lnTo>
                <a:lnTo>
                  <a:pt x="16370" y="314464"/>
                </a:lnTo>
                <a:lnTo>
                  <a:pt x="4094" y="357658"/>
                </a:lnTo>
                <a:lnTo>
                  <a:pt x="0" y="404710"/>
                </a:lnTo>
                <a:lnTo>
                  <a:pt x="1023" y="428716"/>
                </a:lnTo>
                <a:lnTo>
                  <a:pt x="9210" y="473821"/>
                </a:lnTo>
                <a:lnTo>
                  <a:pt x="25229" y="514823"/>
                </a:lnTo>
                <a:lnTo>
                  <a:pt x="47329" y="550275"/>
                </a:lnTo>
                <a:lnTo>
                  <a:pt x="75055" y="579830"/>
                </a:lnTo>
                <a:lnTo>
                  <a:pt x="107307" y="603024"/>
                </a:lnTo>
                <a:lnTo>
                  <a:pt x="143530" y="619537"/>
                </a:lnTo>
                <a:lnTo>
                  <a:pt x="181999" y="627918"/>
                </a:lnTo>
                <a:lnTo>
                  <a:pt x="201955" y="628967"/>
                </a:lnTo>
                <a:lnTo>
                  <a:pt x="225020" y="627786"/>
                </a:lnTo>
                <a:lnTo>
                  <a:pt x="265406" y="618342"/>
                </a:lnTo>
                <a:lnTo>
                  <a:pt x="311053" y="589233"/>
                </a:lnTo>
                <a:lnTo>
                  <a:pt x="330834" y="564527"/>
                </a:lnTo>
                <a:lnTo>
                  <a:pt x="443420" y="564527"/>
                </a:lnTo>
                <a:lnTo>
                  <a:pt x="443420" y="525017"/>
                </a:lnTo>
                <a:lnTo>
                  <a:pt x="225170" y="525017"/>
                </a:lnTo>
                <a:lnTo>
                  <a:pt x="214102" y="524480"/>
                </a:lnTo>
                <a:lnTo>
                  <a:pt x="172806" y="511690"/>
                </a:lnTo>
                <a:lnTo>
                  <a:pt x="139580" y="484197"/>
                </a:lnTo>
                <a:lnTo>
                  <a:pt x="117895" y="443038"/>
                </a:lnTo>
                <a:lnTo>
                  <a:pt x="112585" y="404710"/>
                </a:lnTo>
                <a:lnTo>
                  <a:pt x="113175" y="391287"/>
                </a:lnTo>
                <a:lnTo>
                  <a:pt x="127123" y="344126"/>
                </a:lnTo>
                <a:lnTo>
                  <a:pt x="154971" y="309746"/>
                </a:lnTo>
                <a:lnTo>
                  <a:pt x="192827" y="289229"/>
                </a:lnTo>
                <a:lnTo>
                  <a:pt x="225170" y="284391"/>
                </a:lnTo>
                <a:lnTo>
                  <a:pt x="443420" y="284391"/>
                </a:lnTo>
                <a:lnTo>
                  <a:pt x="443420" y="244881"/>
                </a:lnTo>
                <a:lnTo>
                  <a:pt x="330834" y="244881"/>
                </a:lnTo>
                <a:lnTo>
                  <a:pt x="322009" y="232048"/>
                </a:lnTo>
                <a:lnTo>
                  <a:pt x="311053" y="220179"/>
                </a:lnTo>
                <a:lnTo>
                  <a:pt x="265406" y="191066"/>
                </a:lnTo>
                <a:lnTo>
                  <a:pt x="225020" y="181622"/>
                </a:lnTo>
                <a:lnTo>
                  <a:pt x="201955" y="180441"/>
                </a:lnTo>
                <a:close/>
              </a:path>
              <a:path w="443864" h="629285">
                <a:moveTo>
                  <a:pt x="443420" y="564527"/>
                </a:moveTo>
                <a:lnTo>
                  <a:pt x="337680" y="564527"/>
                </a:lnTo>
                <a:lnTo>
                  <a:pt x="337680" y="615226"/>
                </a:lnTo>
                <a:lnTo>
                  <a:pt x="443420" y="615226"/>
                </a:lnTo>
                <a:lnTo>
                  <a:pt x="443420" y="564527"/>
                </a:lnTo>
                <a:close/>
              </a:path>
              <a:path w="443864" h="629285">
                <a:moveTo>
                  <a:pt x="443420" y="284391"/>
                </a:moveTo>
                <a:lnTo>
                  <a:pt x="225170" y="284391"/>
                </a:lnTo>
                <a:lnTo>
                  <a:pt x="236168" y="284902"/>
                </a:lnTo>
                <a:lnTo>
                  <a:pt x="246926" y="286437"/>
                </a:lnTo>
                <a:lnTo>
                  <a:pt x="286673" y="302569"/>
                </a:lnTo>
                <a:lnTo>
                  <a:pt x="317293" y="333381"/>
                </a:lnTo>
                <a:lnTo>
                  <a:pt x="335324" y="377847"/>
                </a:lnTo>
                <a:lnTo>
                  <a:pt x="337680" y="404710"/>
                </a:lnTo>
                <a:lnTo>
                  <a:pt x="337091" y="418515"/>
                </a:lnTo>
                <a:lnTo>
                  <a:pt x="323147" y="466143"/>
                </a:lnTo>
                <a:lnTo>
                  <a:pt x="295301" y="500485"/>
                </a:lnTo>
                <a:lnTo>
                  <a:pt x="257435" y="520415"/>
                </a:lnTo>
                <a:lnTo>
                  <a:pt x="225170" y="525017"/>
                </a:lnTo>
                <a:lnTo>
                  <a:pt x="443420" y="525017"/>
                </a:lnTo>
                <a:lnTo>
                  <a:pt x="443420" y="284391"/>
                </a:lnTo>
                <a:close/>
              </a:path>
              <a:path w="443864" h="629285">
                <a:moveTo>
                  <a:pt x="443420" y="0"/>
                </a:moveTo>
                <a:lnTo>
                  <a:pt x="330834" y="0"/>
                </a:lnTo>
                <a:lnTo>
                  <a:pt x="330886" y="185164"/>
                </a:lnTo>
                <a:lnTo>
                  <a:pt x="337680" y="244881"/>
                </a:lnTo>
                <a:lnTo>
                  <a:pt x="443420" y="244881"/>
                </a:lnTo>
                <a:lnTo>
                  <a:pt x="443420" y="0"/>
                </a:lnTo>
                <a:close/>
              </a:path>
            </a:pathLst>
          </a:custGeom>
          <a:solidFill>
            <a:srgbClr val="FFFFFF"/>
          </a:solidFill>
        </p:spPr>
        <p:txBody>
          <a:bodyPr wrap="square" lIns="0" tIns="0" rIns="0" bIns="0" rtlCol="0"/>
          <a:lstStyle/>
          <a:p>
            <a:endParaRPr/>
          </a:p>
        </p:txBody>
      </p:sp>
      <p:sp>
        <p:nvSpPr>
          <p:cNvPr id="12" name="object 10">
            <a:extLst>
              <a:ext uri="{FF2B5EF4-FFF2-40B4-BE49-F238E27FC236}">
                <a16:creationId xmlns:a16="http://schemas.microsoft.com/office/drawing/2014/main" id="{BEA3C5F6-063B-D3CF-3610-CB3856BDB8DF}"/>
              </a:ext>
            </a:extLst>
          </p:cNvPr>
          <p:cNvSpPr/>
          <p:nvPr/>
        </p:nvSpPr>
        <p:spPr>
          <a:xfrm>
            <a:off x="797052" y="8750148"/>
            <a:ext cx="145415" cy="622300"/>
          </a:xfrm>
          <a:custGeom>
            <a:avLst/>
            <a:gdLst/>
            <a:ahLst/>
            <a:cxnLst/>
            <a:rect l="l" t="t" r="r" b="b"/>
            <a:pathLst>
              <a:path w="145414" h="622300">
                <a:moveTo>
                  <a:pt x="128879" y="201079"/>
                </a:moveTo>
                <a:lnTo>
                  <a:pt x="16294" y="201079"/>
                </a:lnTo>
                <a:lnTo>
                  <a:pt x="16294" y="622122"/>
                </a:lnTo>
                <a:lnTo>
                  <a:pt x="128879" y="622122"/>
                </a:lnTo>
                <a:lnTo>
                  <a:pt x="128879" y="201079"/>
                </a:lnTo>
                <a:close/>
              </a:path>
              <a:path w="145414" h="622300">
                <a:moveTo>
                  <a:pt x="72161" y="0"/>
                </a:moveTo>
                <a:lnTo>
                  <a:pt x="31789" y="12245"/>
                </a:lnTo>
                <a:lnTo>
                  <a:pt x="5587" y="43814"/>
                </a:lnTo>
                <a:lnTo>
                  <a:pt x="0" y="72161"/>
                </a:lnTo>
                <a:lnTo>
                  <a:pt x="342" y="79744"/>
                </a:lnTo>
                <a:lnTo>
                  <a:pt x="16375" y="118178"/>
                </a:lnTo>
                <a:lnTo>
                  <a:pt x="50998" y="141228"/>
                </a:lnTo>
                <a:lnTo>
                  <a:pt x="72161" y="144373"/>
                </a:lnTo>
                <a:lnTo>
                  <a:pt x="86673" y="143055"/>
                </a:lnTo>
                <a:lnTo>
                  <a:pt x="123698" y="123316"/>
                </a:lnTo>
                <a:lnTo>
                  <a:pt x="143888" y="86648"/>
                </a:lnTo>
                <a:lnTo>
                  <a:pt x="145237" y="72161"/>
                </a:lnTo>
                <a:lnTo>
                  <a:pt x="143888" y="57702"/>
                </a:lnTo>
                <a:lnTo>
                  <a:pt x="123698" y="21043"/>
                </a:lnTo>
                <a:lnTo>
                  <a:pt x="86673" y="1316"/>
                </a:lnTo>
                <a:lnTo>
                  <a:pt x="72161" y="0"/>
                </a:lnTo>
                <a:close/>
              </a:path>
            </a:pathLst>
          </a:custGeom>
          <a:solidFill>
            <a:srgbClr val="FFFFFF"/>
          </a:solidFill>
        </p:spPr>
        <p:txBody>
          <a:bodyPr wrap="square" lIns="0" tIns="0" rIns="0" bIns="0" rtlCol="0"/>
          <a:lstStyle/>
          <a:p>
            <a:endParaRPr/>
          </a:p>
        </p:txBody>
      </p:sp>
      <p:sp>
        <p:nvSpPr>
          <p:cNvPr id="13" name="object 11">
            <a:extLst>
              <a:ext uri="{FF2B5EF4-FFF2-40B4-BE49-F238E27FC236}">
                <a16:creationId xmlns:a16="http://schemas.microsoft.com/office/drawing/2014/main" id="{CBC84F63-7F39-BB79-083E-BFD4E719C1AE}"/>
              </a:ext>
            </a:extLst>
          </p:cNvPr>
          <p:cNvSpPr/>
          <p:nvPr/>
        </p:nvSpPr>
        <p:spPr>
          <a:xfrm>
            <a:off x="2821025" y="8750148"/>
            <a:ext cx="145415" cy="622300"/>
          </a:xfrm>
          <a:custGeom>
            <a:avLst/>
            <a:gdLst/>
            <a:ahLst/>
            <a:cxnLst/>
            <a:rect l="l" t="t" r="r" b="b"/>
            <a:pathLst>
              <a:path w="145414" h="622300">
                <a:moveTo>
                  <a:pt x="128866" y="201079"/>
                </a:moveTo>
                <a:lnTo>
                  <a:pt x="16281" y="201079"/>
                </a:lnTo>
                <a:lnTo>
                  <a:pt x="16281" y="622122"/>
                </a:lnTo>
                <a:lnTo>
                  <a:pt x="128866" y="622122"/>
                </a:lnTo>
                <a:lnTo>
                  <a:pt x="128866" y="201079"/>
                </a:lnTo>
                <a:close/>
              </a:path>
              <a:path w="145414" h="622300">
                <a:moveTo>
                  <a:pt x="72161" y="0"/>
                </a:moveTo>
                <a:lnTo>
                  <a:pt x="31784" y="12245"/>
                </a:lnTo>
                <a:lnTo>
                  <a:pt x="5587" y="43814"/>
                </a:lnTo>
                <a:lnTo>
                  <a:pt x="0" y="72161"/>
                </a:lnTo>
                <a:lnTo>
                  <a:pt x="342" y="79744"/>
                </a:lnTo>
                <a:lnTo>
                  <a:pt x="16375" y="118178"/>
                </a:lnTo>
                <a:lnTo>
                  <a:pt x="50998" y="141228"/>
                </a:lnTo>
                <a:lnTo>
                  <a:pt x="72161" y="144373"/>
                </a:lnTo>
                <a:lnTo>
                  <a:pt x="86673" y="143055"/>
                </a:lnTo>
                <a:lnTo>
                  <a:pt x="123698" y="123316"/>
                </a:lnTo>
                <a:lnTo>
                  <a:pt x="143888" y="86648"/>
                </a:lnTo>
                <a:lnTo>
                  <a:pt x="145237" y="72161"/>
                </a:lnTo>
                <a:lnTo>
                  <a:pt x="143888" y="57702"/>
                </a:lnTo>
                <a:lnTo>
                  <a:pt x="123698" y="21043"/>
                </a:lnTo>
                <a:lnTo>
                  <a:pt x="86673" y="1316"/>
                </a:lnTo>
                <a:lnTo>
                  <a:pt x="72161" y="0"/>
                </a:lnTo>
                <a:close/>
              </a:path>
            </a:pathLst>
          </a:custGeom>
          <a:solidFill>
            <a:srgbClr val="FFFFFF"/>
          </a:solidFill>
        </p:spPr>
        <p:txBody>
          <a:bodyPr wrap="square" lIns="0" tIns="0" rIns="0" bIns="0" rtlCol="0"/>
          <a:lstStyle/>
          <a:p>
            <a:endParaRPr/>
          </a:p>
        </p:txBody>
      </p:sp>
      <p:pic>
        <p:nvPicPr>
          <p:cNvPr id="14" name="Picture 13">
            <a:extLst>
              <a:ext uri="{FF2B5EF4-FFF2-40B4-BE49-F238E27FC236}">
                <a16:creationId xmlns:a16="http://schemas.microsoft.com/office/drawing/2014/main" id="{E0540309-E487-F71C-D8BC-BBFA186648D1}"/>
              </a:ext>
            </a:extLst>
          </p:cNvPr>
          <p:cNvPicPr>
            <a:picLocks noChangeAspect="1"/>
          </p:cNvPicPr>
          <p:nvPr/>
        </p:nvPicPr>
        <p:blipFill>
          <a:blip r:embed="rId2">
            <a:clrChange>
              <a:clrFrom>
                <a:srgbClr val="000000"/>
              </a:clrFrom>
              <a:clrTo>
                <a:srgbClr val="000000">
                  <a:alpha val="0"/>
                </a:srgbClr>
              </a:clrTo>
            </a:clrChange>
          </a:blip>
          <a:stretch>
            <a:fillRect/>
          </a:stretch>
        </p:blipFill>
        <p:spPr>
          <a:xfrm>
            <a:off x="620341" y="1600200"/>
            <a:ext cx="6313859" cy="3304253"/>
          </a:xfrm>
          <a:prstGeom prst="rect">
            <a:avLst/>
          </a:prstGeom>
        </p:spPr>
      </p:pic>
    </p:spTree>
    <p:extLst>
      <p:ext uri="{BB962C8B-B14F-4D97-AF65-F5344CB8AC3E}">
        <p14:creationId xmlns:p14="http://schemas.microsoft.com/office/powerpoint/2010/main" val="38897577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
            <a:extLst>
              <a:ext uri="{FF2B5EF4-FFF2-40B4-BE49-F238E27FC236}">
                <a16:creationId xmlns:a16="http://schemas.microsoft.com/office/drawing/2014/main" id="{757750D9-3E76-1F87-DDDA-691A5B628D5A}"/>
              </a:ext>
            </a:extLst>
          </p:cNvPr>
          <p:cNvSpPr/>
          <p:nvPr/>
        </p:nvSpPr>
        <p:spPr>
          <a:xfrm>
            <a:off x="-19050" y="-89648"/>
            <a:ext cx="7772400" cy="10148048"/>
          </a:xfrm>
          <a:custGeom>
            <a:avLst/>
            <a:gdLst/>
            <a:ahLst/>
            <a:cxnLst/>
            <a:rect l="l" t="t" r="r" b="b"/>
            <a:pathLst>
              <a:path w="7772400" h="8978900">
                <a:moveTo>
                  <a:pt x="0" y="8978404"/>
                </a:moveTo>
                <a:lnTo>
                  <a:pt x="7772400" y="8978404"/>
                </a:lnTo>
                <a:lnTo>
                  <a:pt x="7772400" y="0"/>
                </a:lnTo>
                <a:lnTo>
                  <a:pt x="0" y="0"/>
                </a:lnTo>
                <a:lnTo>
                  <a:pt x="0" y="8978404"/>
                </a:lnTo>
                <a:close/>
              </a:path>
            </a:pathLst>
          </a:custGeom>
          <a:solidFill>
            <a:srgbClr val="0067A2"/>
          </a:solidFill>
        </p:spPr>
        <p:txBody>
          <a:bodyPr wrap="square" lIns="0" tIns="0" rIns="0" bIns="0" rtlCol="0"/>
          <a:lstStyle/>
          <a:p>
            <a:endParaRPr/>
          </a:p>
        </p:txBody>
      </p:sp>
      <p:sp>
        <p:nvSpPr>
          <p:cNvPr id="3" name="TextBox 2">
            <a:extLst>
              <a:ext uri="{FF2B5EF4-FFF2-40B4-BE49-F238E27FC236}">
                <a16:creationId xmlns:a16="http://schemas.microsoft.com/office/drawing/2014/main" id="{5F6DF87B-C87A-1866-D79F-E329D8520F6C}"/>
              </a:ext>
            </a:extLst>
          </p:cNvPr>
          <p:cNvSpPr txBox="1"/>
          <p:nvPr/>
        </p:nvSpPr>
        <p:spPr>
          <a:xfrm>
            <a:off x="680586" y="3758725"/>
            <a:ext cx="6629400" cy="3970318"/>
          </a:xfrm>
          <a:prstGeom prst="rect">
            <a:avLst/>
          </a:prstGeom>
          <a:noFill/>
        </p:spPr>
        <p:txBody>
          <a:bodyPr wrap="square">
            <a:spAutoFit/>
          </a:bodyPr>
          <a:lstStyle/>
          <a:p>
            <a:pPr algn="just"/>
            <a:endParaRPr lang="en-US" b="0" i="0" dirty="0">
              <a:solidFill>
                <a:schemeClr val="bg1"/>
              </a:solidFill>
              <a:effectLst/>
              <a:latin typeface="-apple-system"/>
            </a:endParaRPr>
          </a:p>
          <a:p>
            <a:pPr algn="just"/>
            <a:r>
              <a:rPr lang="en-US" b="1" dirty="0">
                <a:solidFill>
                  <a:schemeClr val="bg1"/>
                </a:solidFill>
                <a:latin typeface="-apple-system"/>
              </a:rPr>
              <a:t>Description of the analysis phase of the project</a:t>
            </a:r>
          </a:p>
          <a:p>
            <a:pPr algn="just"/>
            <a:r>
              <a:rPr lang="en-US" b="0" i="0" dirty="0">
                <a:solidFill>
                  <a:schemeClr val="bg1"/>
                </a:solidFill>
                <a:effectLst/>
                <a:latin typeface="-apple-system"/>
              </a:rPr>
              <a:t>After extracting, cleaning and transforming our data, we generated our </a:t>
            </a:r>
            <a:r>
              <a:rPr lang="en-US" dirty="0">
                <a:solidFill>
                  <a:schemeClr val="bg1"/>
                </a:solidFill>
                <a:latin typeface="-apple-system"/>
              </a:rPr>
              <a:t>Entity Relationship Diagram (ERD) to further create our tables and merge them in PostgreSQL (file name: Merge_Tables.sql). As a result of that we obtained a new CSV file (final_ventas.csv) which will be grouped by store name, product brand, month, qty and total sales, previous to start our machine learning model. In that way, we might be able to predict the amount of cell phone sales per brand, store and per each month.  </a:t>
            </a:r>
          </a:p>
          <a:p>
            <a:pPr algn="just"/>
            <a:endParaRPr lang="en-US" dirty="0">
              <a:solidFill>
                <a:schemeClr val="bg1"/>
              </a:solidFill>
              <a:latin typeface="-apple-system"/>
            </a:endParaRPr>
          </a:p>
          <a:p>
            <a:pPr algn="just"/>
            <a:r>
              <a:rPr lang="en-US" dirty="0">
                <a:solidFill>
                  <a:schemeClr val="bg1"/>
                </a:solidFill>
                <a:latin typeface="-apple-system"/>
              </a:rPr>
              <a:t>This will also help </a:t>
            </a:r>
            <a:r>
              <a:rPr lang="en-US" dirty="0" err="1">
                <a:solidFill>
                  <a:schemeClr val="bg1"/>
                </a:solidFill>
                <a:latin typeface="-apple-system"/>
              </a:rPr>
              <a:t>Dimovil</a:t>
            </a:r>
            <a:r>
              <a:rPr lang="en-US" dirty="0">
                <a:solidFill>
                  <a:schemeClr val="bg1"/>
                </a:solidFill>
                <a:latin typeface="-apple-system"/>
              </a:rPr>
              <a:t> identify which kind of inventory should keep in each store, each month.  </a:t>
            </a:r>
          </a:p>
          <a:p>
            <a:pPr algn="just"/>
            <a:endParaRPr lang="en-US" dirty="0">
              <a:solidFill>
                <a:schemeClr val="bg1"/>
              </a:solidFill>
              <a:latin typeface="-apple-system"/>
            </a:endParaRPr>
          </a:p>
        </p:txBody>
      </p:sp>
      <p:sp>
        <p:nvSpPr>
          <p:cNvPr id="5" name="object 3">
            <a:extLst>
              <a:ext uri="{FF2B5EF4-FFF2-40B4-BE49-F238E27FC236}">
                <a16:creationId xmlns:a16="http://schemas.microsoft.com/office/drawing/2014/main" id="{C0D8F261-2B9F-763D-AA1B-ED245D323BFF}"/>
              </a:ext>
            </a:extLst>
          </p:cNvPr>
          <p:cNvSpPr/>
          <p:nvPr/>
        </p:nvSpPr>
        <p:spPr>
          <a:xfrm>
            <a:off x="1028114" y="8917667"/>
            <a:ext cx="694055" cy="454659"/>
          </a:xfrm>
          <a:custGeom>
            <a:avLst/>
            <a:gdLst/>
            <a:ahLst/>
            <a:cxnLst/>
            <a:rect l="l" t="t" r="r" b="b"/>
            <a:pathLst>
              <a:path w="694054" h="454660">
                <a:moveTo>
                  <a:pt x="535457" y="0"/>
                </a:moveTo>
                <a:lnTo>
                  <a:pt x="485613" y="5978"/>
                </a:lnTo>
                <a:lnTo>
                  <a:pt x="443750" y="23863"/>
                </a:lnTo>
                <a:lnTo>
                  <a:pt x="410344" y="50038"/>
                </a:lnTo>
                <a:lnTo>
                  <a:pt x="385368" y="80860"/>
                </a:lnTo>
                <a:lnTo>
                  <a:pt x="377013" y="64462"/>
                </a:lnTo>
                <a:lnTo>
                  <a:pt x="336854" y="23380"/>
                </a:lnTo>
                <a:lnTo>
                  <a:pt x="298719" y="5846"/>
                </a:lnTo>
                <a:lnTo>
                  <a:pt x="252450" y="0"/>
                </a:lnTo>
                <a:lnTo>
                  <a:pt x="231330" y="1240"/>
                </a:lnTo>
                <a:lnTo>
                  <a:pt x="191982" y="11154"/>
                </a:lnTo>
                <a:lnTo>
                  <a:pt x="156957" y="30457"/>
                </a:lnTo>
                <a:lnTo>
                  <a:pt x="128989" y="56489"/>
                </a:lnTo>
                <a:lnTo>
                  <a:pt x="117741" y="71894"/>
                </a:lnTo>
                <a:lnTo>
                  <a:pt x="110439" y="71894"/>
                </a:lnTo>
                <a:lnTo>
                  <a:pt x="110439" y="14401"/>
                </a:lnTo>
                <a:lnTo>
                  <a:pt x="0" y="14401"/>
                </a:lnTo>
                <a:lnTo>
                  <a:pt x="0" y="454596"/>
                </a:lnTo>
                <a:lnTo>
                  <a:pt x="117741" y="454596"/>
                </a:lnTo>
                <a:lnTo>
                  <a:pt x="117741" y="240817"/>
                </a:lnTo>
                <a:lnTo>
                  <a:pt x="118117" y="227118"/>
                </a:lnTo>
                <a:lnTo>
                  <a:pt x="124053" y="188645"/>
                </a:lnTo>
                <a:lnTo>
                  <a:pt x="141998" y="146939"/>
                </a:lnTo>
                <a:lnTo>
                  <a:pt x="170789" y="119024"/>
                </a:lnTo>
                <a:lnTo>
                  <a:pt x="210235" y="108775"/>
                </a:lnTo>
                <a:lnTo>
                  <a:pt x="244031" y="114379"/>
                </a:lnTo>
                <a:lnTo>
                  <a:pt x="268197" y="131205"/>
                </a:lnTo>
                <a:lnTo>
                  <a:pt x="282710" y="159272"/>
                </a:lnTo>
                <a:lnTo>
                  <a:pt x="287553" y="198602"/>
                </a:lnTo>
                <a:lnTo>
                  <a:pt x="287553" y="454596"/>
                </a:lnTo>
                <a:lnTo>
                  <a:pt x="405091" y="454596"/>
                </a:lnTo>
                <a:lnTo>
                  <a:pt x="405091" y="240817"/>
                </a:lnTo>
                <a:lnTo>
                  <a:pt x="405533" y="227118"/>
                </a:lnTo>
                <a:lnTo>
                  <a:pt x="412000" y="188645"/>
                </a:lnTo>
                <a:lnTo>
                  <a:pt x="430733" y="146939"/>
                </a:lnTo>
                <a:lnTo>
                  <a:pt x="460908" y="119024"/>
                </a:lnTo>
                <a:lnTo>
                  <a:pt x="502132" y="108775"/>
                </a:lnTo>
                <a:lnTo>
                  <a:pt x="534371" y="114379"/>
                </a:lnTo>
                <a:lnTo>
                  <a:pt x="557425" y="131205"/>
                </a:lnTo>
                <a:lnTo>
                  <a:pt x="571273" y="159272"/>
                </a:lnTo>
                <a:lnTo>
                  <a:pt x="575894" y="198602"/>
                </a:lnTo>
                <a:lnTo>
                  <a:pt x="575894" y="454596"/>
                </a:lnTo>
                <a:lnTo>
                  <a:pt x="693635" y="454596"/>
                </a:lnTo>
                <a:lnTo>
                  <a:pt x="693635" y="177012"/>
                </a:lnTo>
                <a:lnTo>
                  <a:pt x="693010" y="158060"/>
                </a:lnTo>
                <a:lnTo>
                  <a:pt x="683768" y="105613"/>
                </a:lnTo>
                <a:lnTo>
                  <a:pt x="663520" y="61682"/>
                </a:lnTo>
                <a:lnTo>
                  <a:pt x="632517" y="28628"/>
                </a:lnTo>
                <a:lnTo>
                  <a:pt x="590012" y="7324"/>
                </a:lnTo>
                <a:lnTo>
                  <a:pt x="555025" y="814"/>
                </a:lnTo>
                <a:lnTo>
                  <a:pt x="535457" y="0"/>
                </a:lnTo>
                <a:close/>
              </a:path>
            </a:pathLst>
          </a:custGeom>
          <a:solidFill>
            <a:srgbClr val="FFFFFF"/>
          </a:solidFill>
        </p:spPr>
        <p:txBody>
          <a:bodyPr wrap="square" lIns="0" tIns="0" rIns="0" bIns="0" rtlCol="0"/>
          <a:lstStyle/>
          <a:p>
            <a:endParaRPr/>
          </a:p>
        </p:txBody>
      </p:sp>
      <p:sp>
        <p:nvSpPr>
          <p:cNvPr id="6" name="object 4">
            <a:extLst>
              <a:ext uri="{FF2B5EF4-FFF2-40B4-BE49-F238E27FC236}">
                <a16:creationId xmlns:a16="http://schemas.microsoft.com/office/drawing/2014/main" id="{0712F535-4105-748D-DEE0-762AA329B288}"/>
              </a:ext>
            </a:extLst>
          </p:cNvPr>
          <p:cNvSpPr/>
          <p:nvPr/>
        </p:nvSpPr>
        <p:spPr>
          <a:xfrm>
            <a:off x="1793519" y="8903284"/>
            <a:ext cx="980440" cy="469265"/>
          </a:xfrm>
          <a:custGeom>
            <a:avLst/>
            <a:gdLst/>
            <a:ahLst/>
            <a:cxnLst/>
            <a:rect l="l" t="t" r="r" b="b"/>
            <a:pathLst>
              <a:path w="980439" h="469264">
                <a:moveTo>
                  <a:pt x="467029" y="234492"/>
                </a:moveTo>
                <a:lnTo>
                  <a:pt x="462699" y="185318"/>
                </a:lnTo>
                <a:lnTo>
                  <a:pt x="449478" y="140119"/>
                </a:lnTo>
                <a:lnTo>
                  <a:pt x="433705" y="108762"/>
                </a:lnTo>
                <a:lnTo>
                  <a:pt x="428625" y="100063"/>
                </a:lnTo>
                <a:lnTo>
                  <a:pt x="400951" y="66065"/>
                </a:lnTo>
                <a:lnTo>
                  <a:pt x="367131" y="38404"/>
                </a:lnTo>
                <a:lnTo>
                  <a:pt x="349288" y="27901"/>
                </a:lnTo>
                <a:lnTo>
                  <a:pt x="349288" y="234492"/>
                </a:lnTo>
                <a:lnTo>
                  <a:pt x="348729" y="248907"/>
                </a:lnTo>
                <a:lnTo>
                  <a:pt x="340017" y="287540"/>
                </a:lnTo>
                <a:lnTo>
                  <a:pt x="314375" y="326986"/>
                </a:lnTo>
                <a:lnTo>
                  <a:pt x="277101" y="351739"/>
                </a:lnTo>
                <a:lnTo>
                  <a:pt x="233514" y="360222"/>
                </a:lnTo>
                <a:lnTo>
                  <a:pt x="221983" y="359702"/>
                </a:lnTo>
                <a:lnTo>
                  <a:pt x="179476" y="346989"/>
                </a:lnTo>
                <a:lnTo>
                  <a:pt x="144970" y="318477"/>
                </a:lnTo>
                <a:lnTo>
                  <a:pt x="122872" y="275463"/>
                </a:lnTo>
                <a:lnTo>
                  <a:pt x="117551" y="234492"/>
                </a:lnTo>
                <a:lnTo>
                  <a:pt x="118148" y="220091"/>
                </a:lnTo>
                <a:lnTo>
                  <a:pt x="127012" y="181533"/>
                </a:lnTo>
                <a:lnTo>
                  <a:pt x="152654" y="141998"/>
                </a:lnTo>
                <a:lnTo>
                  <a:pt x="189534" y="117246"/>
                </a:lnTo>
                <a:lnTo>
                  <a:pt x="233514" y="108762"/>
                </a:lnTo>
                <a:lnTo>
                  <a:pt x="244652" y="109283"/>
                </a:lnTo>
                <a:lnTo>
                  <a:pt x="287312" y="121996"/>
                </a:lnTo>
                <a:lnTo>
                  <a:pt x="321995" y="150520"/>
                </a:lnTo>
                <a:lnTo>
                  <a:pt x="344131" y="193611"/>
                </a:lnTo>
                <a:lnTo>
                  <a:pt x="349288" y="234492"/>
                </a:lnTo>
                <a:lnTo>
                  <a:pt x="349288" y="27901"/>
                </a:lnTo>
                <a:lnTo>
                  <a:pt x="305549" y="9855"/>
                </a:lnTo>
                <a:lnTo>
                  <a:pt x="258597" y="1092"/>
                </a:lnTo>
                <a:lnTo>
                  <a:pt x="233514" y="0"/>
                </a:lnTo>
                <a:lnTo>
                  <a:pt x="208445" y="1092"/>
                </a:lnTo>
                <a:lnTo>
                  <a:pt x="161493" y="9855"/>
                </a:lnTo>
                <a:lnTo>
                  <a:pt x="119049" y="27127"/>
                </a:lnTo>
                <a:lnTo>
                  <a:pt x="82156" y="51384"/>
                </a:lnTo>
                <a:lnTo>
                  <a:pt x="51308" y="82296"/>
                </a:lnTo>
                <a:lnTo>
                  <a:pt x="27051" y="119341"/>
                </a:lnTo>
                <a:lnTo>
                  <a:pt x="9740" y="162217"/>
                </a:lnTo>
                <a:lnTo>
                  <a:pt x="1079" y="209410"/>
                </a:lnTo>
                <a:lnTo>
                  <a:pt x="0" y="234492"/>
                </a:lnTo>
                <a:lnTo>
                  <a:pt x="1079" y="259588"/>
                </a:lnTo>
                <a:lnTo>
                  <a:pt x="9740" y="306768"/>
                </a:lnTo>
                <a:lnTo>
                  <a:pt x="27051" y="349643"/>
                </a:lnTo>
                <a:lnTo>
                  <a:pt x="51308" y="386689"/>
                </a:lnTo>
                <a:lnTo>
                  <a:pt x="82156" y="417601"/>
                </a:lnTo>
                <a:lnTo>
                  <a:pt x="119049" y="441858"/>
                </a:lnTo>
                <a:lnTo>
                  <a:pt x="161493" y="459130"/>
                </a:lnTo>
                <a:lnTo>
                  <a:pt x="208445" y="467893"/>
                </a:lnTo>
                <a:lnTo>
                  <a:pt x="233514" y="468985"/>
                </a:lnTo>
                <a:lnTo>
                  <a:pt x="258597" y="467893"/>
                </a:lnTo>
                <a:lnTo>
                  <a:pt x="305549" y="459130"/>
                </a:lnTo>
                <a:lnTo>
                  <a:pt x="347992" y="441858"/>
                </a:lnTo>
                <a:lnTo>
                  <a:pt x="384810" y="417601"/>
                </a:lnTo>
                <a:lnTo>
                  <a:pt x="415645" y="386689"/>
                </a:lnTo>
                <a:lnTo>
                  <a:pt x="433705" y="360222"/>
                </a:lnTo>
                <a:lnTo>
                  <a:pt x="439902" y="349643"/>
                </a:lnTo>
                <a:lnTo>
                  <a:pt x="449478" y="328866"/>
                </a:lnTo>
                <a:lnTo>
                  <a:pt x="457212" y="306768"/>
                </a:lnTo>
                <a:lnTo>
                  <a:pt x="462699" y="283679"/>
                </a:lnTo>
                <a:lnTo>
                  <a:pt x="465950" y="259588"/>
                </a:lnTo>
                <a:lnTo>
                  <a:pt x="467029" y="234492"/>
                </a:lnTo>
                <a:close/>
              </a:path>
              <a:path w="980439" h="469264">
                <a:moveTo>
                  <a:pt x="980211" y="28790"/>
                </a:moveTo>
                <a:lnTo>
                  <a:pt x="847280" y="28790"/>
                </a:lnTo>
                <a:lnTo>
                  <a:pt x="736841" y="309041"/>
                </a:lnTo>
                <a:lnTo>
                  <a:pt x="730529" y="309041"/>
                </a:lnTo>
                <a:lnTo>
                  <a:pt x="620864" y="28790"/>
                </a:lnTo>
                <a:lnTo>
                  <a:pt x="486956" y="28790"/>
                </a:lnTo>
                <a:lnTo>
                  <a:pt x="674712" y="468985"/>
                </a:lnTo>
                <a:lnTo>
                  <a:pt x="790676" y="468985"/>
                </a:lnTo>
                <a:lnTo>
                  <a:pt x="980211" y="28790"/>
                </a:lnTo>
                <a:close/>
              </a:path>
            </a:pathLst>
          </a:custGeom>
          <a:solidFill>
            <a:srgbClr val="FFFFFF"/>
          </a:solidFill>
        </p:spPr>
        <p:txBody>
          <a:bodyPr wrap="square" lIns="0" tIns="0" rIns="0" bIns="0" rtlCol="0"/>
          <a:lstStyle/>
          <a:p>
            <a:endParaRPr/>
          </a:p>
        </p:txBody>
      </p:sp>
      <p:sp>
        <p:nvSpPr>
          <p:cNvPr id="7" name="object 5">
            <a:extLst>
              <a:ext uri="{FF2B5EF4-FFF2-40B4-BE49-F238E27FC236}">
                <a16:creationId xmlns:a16="http://schemas.microsoft.com/office/drawing/2014/main" id="{3DA6AC6B-7992-AB18-091C-F17F4D1B8D00}"/>
              </a:ext>
            </a:extLst>
          </p:cNvPr>
          <p:cNvSpPr/>
          <p:nvPr/>
        </p:nvSpPr>
        <p:spPr>
          <a:xfrm>
            <a:off x="3047365" y="8729028"/>
            <a:ext cx="143510" cy="643255"/>
          </a:xfrm>
          <a:custGeom>
            <a:avLst/>
            <a:gdLst/>
            <a:ahLst/>
            <a:cxnLst/>
            <a:rect l="l" t="t" r="r" b="b"/>
            <a:pathLst>
              <a:path w="143510" h="643254">
                <a:moveTo>
                  <a:pt x="143217" y="0"/>
                </a:moveTo>
                <a:lnTo>
                  <a:pt x="0" y="0"/>
                </a:lnTo>
                <a:lnTo>
                  <a:pt x="0" y="643242"/>
                </a:lnTo>
                <a:lnTo>
                  <a:pt x="143217" y="643242"/>
                </a:lnTo>
                <a:lnTo>
                  <a:pt x="143217" y="0"/>
                </a:lnTo>
                <a:close/>
              </a:path>
            </a:pathLst>
          </a:custGeom>
          <a:solidFill>
            <a:srgbClr val="FFFFFF"/>
          </a:solidFill>
        </p:spPr>
        <p:txBody>
          <a:bodyPr wrap="square" lIns="0" tIns="0" rIns="0" bIns="0" rtlCol="0"/>
          <a:lstStyle/>
          <a:p>
            <a:endParaRPr/>
          </a:p>
        </p:txBody>
      </p:sp>
      <p:sp>
        <p:nvSpPr>
          <p:cNvPr id="8" name="object 6">
            <a:extLst>
              <a:ext uri="{FF2B5EF4-FFF2-40B4-BE49-F238E27FC236}">
                <a16:creationId xmlns:a16="http://schemas.microsoft.com/office/drawing/2014/main" id="{9487B8F1-EB9F-9C95-323F-0B980663FC30}"/>
              </a:ext>
            </a:extLst>
          </p:cNvPr>
          <p:cNvSpPr/>
          <p:nvPr/>
        </p:nvSpPr>
        <p:spPr>
          <a:xfrm>
            <a:off x="3272790" y="8525993"/>
            <a:ext cx="143510" cy="846455"/>
          </a:xfrm>
          <a:custGeom>
            <a:avLst/>
            <a:gdLst/>
            <a:ahLst/>
            <a:cxnLst/>
            <a:rect l="l" t="t" r="r" b="b"/>
            <a:pathLst>
              <a:path w="143510" h="846454">
                <a:moveTo>
                  <a:pt x="143217" y="0"/>
                </a:moveTo>
                <a:lnTo>
                  <a:pt x="0" y="0"/>
                </a:lnTo>
                <a:lnTo>
                  <a:pt x="0" y="846277"/>
                </a:lnTo>
                <a:lnTo>
                  <a:pt x="143217" y="846277"/>
                </a:lnTo>
                <a:lnTo>
                  <a:pt x="143217" y="0"/>
                </a:lnTo>
                <a:close/>
              </a:path>
            </a:pathLst>
          </a:custGeom>
          <a:solidFill>
            <a:srgbClr val="FFFFFF"/>
          </a:solidFill>
        </p:spPr>
        <p:txBody>
          <a:bodyPr wrap="square" lIns="0" tIns="0" rIns="0" bIns="0" rtlCol="0"/>
          <a:lstStyle/>
          <a:p>
            <a:endParaRPr/>
          </a:p>
        </p:txBody>
      </p:sp>
      <p:sp>
        <p:nvSpPr>
          <p:cNvPr id="9" name="object 7">
            <a:extLst>
              <a:ext uri="{FF2B5EF4-FFF2-40B4-BE49-F238E27FC236}">
                <a16:creationId xmlns:a16="http://schemas.microsoft.com/office/drawing/2014/main" id="{997E7AA9-6D79-01A5-A9D4-5E0191359DD0}"/>
              </a:ext>
            </a:extLst>
          </p:cNvPr>
          <p:cNvSpPr/>
          <p:nvPr/>
        </p:nvSpPr>
        <p:spPr>
          <a:xfrm>
            <a:off x="3723640" y="8133487"/>
            <a:ext cx="143510" cy="1238885"/>
          </a:xfrm>
          <a:custGeom>
            <a:avLst/>
            <a:gdLst/>
            <a:ahLst/>
            <a:cxnLst/>
            <a:rect l="l" t="t" r="r" b="b"/>
            <a:pathLst>
              <a:path w="143510" h="1238885">
                <a:moveTo>
                  <a:pt x="143217" y="0"/>
                </a:moveTo>
                <a:lnTo>
                  <a:pt x="0" y="0"/>
                </a:lnTo>
                <a:lnTo>
                  <a:pt x="0" y="1238783"/>
                </a:lnTo>
                <a:lnTo>
                  <a:pt x="143217" y="1238783"/>
                </a:lnTo>
                <a:lnTo>
                  <a:pt x="143217" y="0"/>
                </a:lnTo>
                <a:close/>
              </a:path>
            </a:pathLst>
          </a:custGeom>
          <a:solidFill>
            <a:srgbClr val="FFFFFF"/>
          </a:solidFill>
        </p:spPr>
        <p:txBody>
          <a:bodyPr wrap="square" lIns="0" tIns="0" rIns="0" bIns="0" rtlCol="0"/>
          <a:lstStyle/>
          <a:p>
            <a:endParaRPr/>
          </a:p>
        </p:txBody>
      </p:sp>
      <p:sp>
        <p:nvSpPr>
          <p:cNvPr id="10" name="object 8">
            <a:extLst>
              <a:ext uri="{FF2B5EF4-FFF2-40B4-BE49-F238E27FC236}">
                <a16:creationId xmlns:a16="http://schemas.microsoft.com/office/drawing/2014/main" id="{7FCA6196-14A8-4513-C3D5-DE780A26D90F}"/>
              </a:ext>
            </a:extLst>
          </p:cNvPr>
          <p:cNvSpPr/>
          <p:nvPr/>
        </p:nvSpPr>
        <p:spPr>
          <a:xfrm>
            <a:off x="3498215" y="8322945"/>
            <a:ext cx="143510" cy="1049655"/>
          </a:xfrm>
          <a:custGeom>
            <a:avLst/>
            <a:gdLst/>
            <a:ahLst/>
            <a:cxnLst/>
            <a:rect l="l" t="t" r="r" b="b"/>
            <a:pathLst>
              <a:path w="143510" h="1049654">
                <a:moveTo>
                  <a:pt x="143217" y="0"/>
                </a:moveTo>
                <a:lnTo>
                  <a:pt x="0" y="0"/>
                </a:lnTo>
                <a:lnTo>
                  <a:pt x="0" y="1049324"/>
                </a:lnTo>
                <a:lnTo>
                  <a:pt x="143217" y="1049324"/>
                </a:lnTo>
                <a:lnTo>
                  <a:pt x="143217" y="0"/>
                </a:lnTo>
                <a:close/>
              </a:path>
            </a:pathLst>
          </a:custGeom>
          <a:solidFill>
            <a:srgbClr val="FFFFFF"/>
          </a:solidFill>
        </p:spPr>
        <p:txBody>
          <a:bodyPr wrap="square" lIns="0" tIns="0" rIns="0" bIns="0" rtlCol="0"/>
          <a:lstStyle/>
          <a:p>
            <a:endParaRPr/>
          </a:p>
        </p:txBody>
      </p:sp>
      <p:sp>
        <p:nvSpPr>
          <p:cNvPr id="11" name="object 9">
            <a:extLst>
              <a:ext uri="{FF2B5EF4-FFF2-40B4-BE49-F238E27FC236}">
                <a16:creationId xmlns:a16="http://schemas.microsoft.com/office/drawing/2014/main" id="{EED7ACB9-C40A-2326-BAC5-F8E5B3001091}"/>
              </a:ext>
            </a:extLst>
          </p:cNvPr>
          <p:cNvSpPr/>
          <p:nvPr/>
        </p:nvSpPr>
        <p:spPr>
          <a:xfrm>
            <a:off x="266848" y="8743302"/>
            <a:ext cx="443865" cy="629285"/>
          </a:xfrm>
          <a:custGeom>
            <a:avLst/>
            <a:gdLst/>
            <a:ahLst/>
            <a:cxnLst/>
            <a:rect l="l" t="t" r="r" b="b"/>
            <a:pathLst>
              <a:path w="443864" h="629285">
                <a:moveTo>
                  <a:pt x="201955" y="180441"/>
                </a:moveTo>
                <a:lnTo>
                  <a:pt x="162521" y="184621"/>
                </a:lnTo>
                <a:lnTo>
                  <a:pt x="125031" y="197192"/>
                </a:lnTo>
                <a:lnTo>
                  <a:pt x="90644" y="217165"/>
                </a:lnTo>
                <a:lnTo>
                  <a:pt x="60553" y="243585"/>
                </a:lnTo>
                <a:lnTo>
                  <a:pt x="35552" y="276129"/>
                </a:lnTo>
                <a:lnTo>
                  <a:pt x="16370" y="314464"/>
                </a:lnTo>
                <a:lnTo>
                  <a:pt x="4094" y="357658"/>
                </a:lnTo>
                <a:lnTo>
                  <a:pt x="0" y="404710"/>
                </a:lnTo>
                <a:lnTo>
                  <a:pt x="1023" y="428716"/>
                </a:lnTo>
                <a:lnTo>
                  <a:pt x="9210" y="473821"/>
                </a:lnTo>
                <a:lnTo>
                  <a:pt x="25229" y="514823"/>
                </a:lnTo>
                <a:lnTo>
                  <a:pt x="47329" y="550275"/>
                </a:lnTo>
                <a:lnTo>
                  <a:pt x="75055" y="579830"/>
                </a:lnTo>
                <a:lnTo>
                  <a:pt x="107307" y="603024"/>
                </a:lnTo>
                <a:lnTo>
                  <a:pt x="143530" y="619537"/>
                </a:lnTo>
                <a:lnTo>
                  <a:pt x="181999" y="627918"/>
                </a:lnTo>
                <a:lnTo>
                  <a:pt x="201955" y="628967"/>
                </a:lnTo>
                <a:lnTo>
                  <a:pt x="225020" y="627786"/>
                </a:lnTo>
                <a:lnTo>
                  <a:pt x="265406" y="618342"/>
                </a:lnTo>
                <a:lnTo>
                  <a:pt x="311053" y="589233"/>
                </a:lnTo>
                <a:lnTo>
                  <a:pt x="330834" y="564527"/>
                </a:lnTo>
                <a:lnTo>
                  <a:pt x="443420" y="564527"/>
                </a:lnTo>
                <a:lnTo>
                  <a:pt x="443420" y="525017"/>
                </a:lnTo>
                <a:lnTo>
                  <a:pt x="225170" y="525017"/>
                </a:lnTo>
                <a:lnTo>
                  <a:pt x="214102" y="524480"/>
                </a:lnTo>
                <a:lnTo>
                  <a:pt x="172806" y="511690"/>
                </a:lnTo>
                <a:lnTo>
                  <a:pt x="139580" y="484197"/>
                </a:lnTo>
                <a:lnTo>
                  <a:pt x="117895" y="443038"/>
                </a:lnTo>
                <a:lnTo>
                  <a:pt x="112585" y="404710"/>
                </a:lnTo>
                <a:lnTo>
                  <a:pt x="113175" y="391287"/>
                </a:lnTo>
                <a:lnTo>
                  <a:pt x="127123" y="344126"/>
                </a:lnTo>
                <a:lnTo>
                  <a:pt x="154971" y="309746"/>
                </a:lnTo>
                <a:lnTo>
                  <a:pt x="192827" y="289229"/>
                </a:lnTo>
                <a:lnTo>
                  <a:pt x="225170" y="284391"/>
                </a:lnTo>
                <a:lnTo>
                  <a:pt x="443420" y="284391"/>
                </a:lnTo>
                <a:lnTo>
                  <a:pt x="443420" y="244881"/>
                </a:lnTo>
                <a:lnTo>
                  <a:pt x="330834" y="244881"/>
                </a:lnTo>
                <a:lnTo>
                  <a:pt x="322009" y="232048"/>
                </a:lnTo>
                <a:lnTo>
                  <a:pt x="311053" y="220179"/>
                </a:lnTo>
                <a:lnTo>
                  <a:pt x="265406" y="191066"/>
                </a:lnTo>
                <a:lnTo>
                  <a:pt x="225020" y="181622"/>
                </a:lnTo>
                <a:lnTo>
                  <a:pt x="201955" y="180441"/>
                </a:lnTo>
                <a:close/>
              </a:path>
              <a:path w="443864" h="629285">
                <a:moveTo>
                  <a:pt x="443420" y="564527"/>
                </a:moveTo>
                <a:lnTo>
                  <a:pt x="337680" y="564527"/>
                </a:lnTo>
                <a:lnTo>
                  <a:pt x="337680" y="615226"/>
                </a:lnTo>
                <a:lnTo>
                  <a:pt x="443420" y="615226"/>
                </a:lnTo>
                <a:lnTo>
                  <a:pt x="443420" y="564527"/>
                </a:lnTo>
                <a:close/>
              </a:path>
              <a:path w="443864" h="629285">
                <a:moveTo>
                  <a:pt x="443420" y="284391"/>
                </a:moveTo>
                <a:lnTo>
                  <a:pt x="225170" y="284391"/>
                </a:lnTo>
                <a:lnTo>
                  <a:pt x="236168" y="284902"/>
                </a:lnTo>
                <a:lnTo>
                  <a:pt x="246926" y="286437"/>
                </a:lnTo>
                <a:lnTo>
                  <a:pt x="286673" y="302569"/>
                </a:lnTo>
                <a:lnTo>
                  <a:pt x="317293" y="333381"/>
                </a:lnTo>
                <a:lnTo>
                  <a:pt x="335324" y="377847"/>
                </a:lnTo>
                <a:lnTo>
                  <a:pt x="337680" y="404710"/>
                </a:lnTo>
                <a:lnTo>
                  <a:pt x="337091" y="418515"/>
                </a:lnTo>
                <a:lnTo>
                  <a:pt x="323147" y="466143"/>
                </a:lnTo>
                <a:lnTo>
                  <a:pt x="295301" y="500485"/>
                </a:lnTo>
                <a:lnTo>
                  <a:pt x="257435" y="520415"/>
                </a:lnTo>
                <a:lnTo>
                  <a:pt x="225170" y="525017"/>
                </a:lnTo>
                <a:lnTo>
                  <a:pt x="443420" y="525017"/>
                </a:lnTo>
                <a:lnTo>
                  <a:pt x="443420" y="284391"/>
                </a:lnTo>
                <a:close/>
              </a:path>
              <a:path w="443864" h="629285">
                <a:moveTo>
                  <a:pt x="443420" y="0"/>
                </a:moveTo>
                <a:lnTo>
                  <a:pt x="330834" y="0"/>
                </a:lnTo>
                <a:lnTo>
                  <a:pt x="330886" y="185164"/>
                </a:lnTo>
                <a:lnTo>
                  <a:pt x="337680" y="244881"/>
                </a:lnTo>
                <a:lnTo>
                  <a:pt x="443420" y="244881"/>
                </a:lnTo>
                <a:lnTo>
                  <a:pt x="443420" y="0"/>
                </a:lnTo>
                <a:close/>
              </a:path>
            </a:pathLst>
          </a:custGeom>
          <a:solidFill>
            <a:srgbClr val="FFFFFF"/>
          </a:solidFill>
        </p:spPr>
        <p:txBody>
          <a:bodyPr wrap="square" lIns="0" tIns="0" rIns="0" bIns="0" rtlCol="0"/>
          <a:lstStyle/>
          <a:p>
            <a:endParaRPr/>
          </a:p>
        </p:txBody>
      </p:sp>
      <p:sp>
        <p:nvSpPr>
          <p:cNvPr id="12" name="object 10">
            <a:extLst>
              <a:ext uri="{FF2B5EF4-FFF2-40B4-BE49-F238E27FC236}">
                <a16:creationId xmlns:a16="http://schemas.microsoft.com/office/drawing/2014/main" id="{BEA3C5F6-063B-D3CF-3610-CB3856BDB8DF}"/>
              </a:ext>
            </a:extLst>
          </p:cNvPr>
          <p:cNvSpPr/>
          <p:nvPr/>
        </p:nvSpPr>
        <p:spPr>
          <a:xfrm>
            <a:off x="797052" y="8750148"/>
            <a:ext cx="145415" cy="622300"/>
          </a:xfrm>
          <a:custGeom>
            <a:avLst/>
            <a:gdLst/>
            <a:ahLst/>
            <a:cxnLst/>
            <a:rect l="l" t="t" r="r" b="b"/>
            <a:pathLst>
              <a:path w="145414" h="622300">
                <a:moveTo>
                  <a:pt x="128879" y="201079"/>
                </a:moveTo>
                <a:lnTo>
                  <a:pt x="16294" y="201079"/>
                </a:lnTo>
                <a:lnTo>
                  <a:pt x="16294" y="622122"/>
                </a:lnTo>
                <a:lnTo>
                  <a:pt x="128879" y="622122"/>
                </a:lnTo>
                <a:lnTo>
                  <a:pt x="128879" y="201079"/>
                </a:lnTo>
                <a:close/>
              </a:path>
              <a:path w="145414" h="622300">
                <a:moveTo>
                  <a:pt x="72161" y="0"/>
                </a:moveTo>
                <a:lnTo>
                  <a:pt x="31789" y="12245"/>
                </a:lnTo>
                <a:lnTo>
                  <a:pt x="5587" y="43814"/>
                </a:lnTo>
                <a:lnTo>
                  <a:pt x="0" y="72161"/>
                </a:lnTo>
                <a:lnTo>
                  <a:pt x="342" y="79744"/>
                </a:lnTo>
                <a:lnTo>
                  <a:pt x="16375" y="118178"/>
                </a:lnTo>
                <a:lnTo>
                  <a:pt x="50998" y="141228"/>
                </a:lnTo>
                <a:lnTo>
                  <a:pt x="72161" y="144373"/>
                </a:lnTo>
                <a:lnTo>
                  <a:pt x="86673" y="143055"/>
                </a:lnTo>
                <a:lnTo>
                  <a:pt x="123698" y="123316"/>
                </a:lnTo>
                <a:lnTo>
                  <a:pt x="143888" y="86648"/>
                </a:lnTo>
                <a:lnTo>
                  <a:pt x="145237" y="72161"/>
                </a:lnTo>
                <a:lnTo>
                  <a:pt x="143888" y="57702"/>
                </a:lnTo>
                <a:lnTo>
                  <a:pt x="123698" y="21043"/>
                </a:lnTo>
                <a:lnTo>
                  <a:pt x="86673" y="1316"/>
                </a:lnTo>
                <a:lnTo>
                  <a:pt x="72161" y="0"/>
                </a:lnTo>
                <a:close/>
              </a:path>
            </a:pathLst>
          </a:custGeom>
          <a:solidFill>
            <a:srgbClr val="FFFFFF"/>
          </a:solidFill>
        </p:spPr>
        <p:txBody>
          <a:bodyPr wrap="square" lIns="0" tIns="0" rIns="0" bIns="0" rtlCol="0"/>
          <a:lstStyle/>
          <a:p>
            <a:endParaRPr/>
          </a:p>
        </p:txBody>
      </p:sp>
      <p:sp>
        <p:nvSpPr>
          <p:cNvPr id="13" name="object 11">
            <a:extLst>
              <a:ext uri="{FF2B5EF4-FFF2-40B4-BE49-F238E27FC236}">
                <a16:creationId xmlns:a16="http://schemas.microsoft.com/office/drawing/2014/main" id="{CBC84F63-7F39-BB79-083E-BFD4E719C1AE}"/>
              </a:ext>
            </a:extLst>
          </p:cNvPr>
          <p:cNvSpPr/>
          <p:nvPr/>
        </p:nvSpPr>
        <p:spPr>
          <a:xfrm>
            <a:off x="2821025" y="8750148"/>
            <a:ext cx="145415" cy="622300"/>
          </a:xfrm>
          <a:custGeom>
            <a:avLst/>
            <a:gdLst/>
            <a:ahLst/>
            <a:cxnLst/>
            <a:rect l="l" t="t" r="r" b="b"/>
            <a:pathLst>
              <a:path w="145414" h="622300">
                <a:moveTo>
                  <a:pt x="128866" y="201079"/>
                </a:moveTo>
                <a:lnTo>
                  <a:pt x="16281" y="201079"/>
                </a:lnTo>
                <a:lnTo>
                  <a:pt x="16281" y="622122"/>
                </a:lnTo>
                <a:lnTo>
                  <a:pt x="128866" y="622122"/>
                </a:lnTo>
                <a:lnTo>
                  <a:pt x="128866" y="201079"/>
                </a:lnTo>
                <a:close/>
              </a:path>
              <a:path w="145414" h="622300">
                <a:moveTo>
                  <a:pt x="72161" y="0"/>
                </a:moveTo>
                <a:lnTo>
                  <a:pt x="31784" y="12245"/>
                </a:lnTo>
                <a:lnTo>
                  <a:pt x="5587" y="43814"/>
                </a:lnTo>
                <a:lnTo>
                  <a:pt x="0" y="72161"/>
                </a:lnTo>
                <a:lnTo>
                  <a:pt x="342" y="79744"/>
                </a:lnTo>
                <a:lnTo>
                  <a:pt x="16375" y="118178"/>
                </a:lnTo>
                <a:lnTo>
                  <a:pt x="50998" y="141228"/>
                </a:lnTo>
                <a:lnTo>
                  <a:pt x="72161" y="144373"/>
                </a:lnTo>
                <a:lnTo>
                  <a:pt x="86673" y="143055"/>
                </a:lnTo>
                <a:lnTo>
                  <a:pt x="123698" y="123316"/>
                </a:lnTo>
                <a:lnTo>
                  <a:pt x="143888" y="86648"/>
                </a:lnTo>
                <a:lnTo>
                  <a:pt x="145237" y="72161"/>
                </a:lnTo>
                <a:lnTo>
                  <a:pt x="143888" y="57702"/>
                </a:lnTo>
                <a:lnTo>
                  <a:pt x="123698" y="21043"/>
                </a:lnTo>
                <a:lnTo>
                  <a:pt x="86673" y="1316"/>
                </a:lnTo>
                <a:lnTo>
                  <a:pt x="72161" y="0"/>
                </a:lnTo>
                <a:close/>
              </a:path>
            </a:pathLst>
          </a:custGeom>
          <a:solidFill>
            <a:srgbClr val="FFFFFF"/>
          </a:solidFill>
        </p:spPr>
        <p:txBody>
          <a:bodyPr wrap="square" lIns="0" tIns="0" rIns="0" bIns="0" rtlCol="0"/>
          <a:lstStyle/>
          <a:p>
            <a:endParaRPr/>
          </a:p>
        </p:txBody>
      </p:sp>
      <p:pic>
        <p:nvPicPr>
          <p:cNvPr id="14" name="Picture 13">
            <a:extLst>
              <a:ext uri="{FF2B5EF4-FFF2-40B4-BE49-F238E27FC236}">
                <a16:creationId xmlns:a16="http://schemas.microsoft.com/office/drawing/2014/main" id="{854CA084-BB4C-E7DF-1BFE-8817428EDC10}"/>
              </a:ext>
            </a:extLst>
          </p:cNvPr>
          <p:cNvPicPr>
            <a:picLocks noChangeAspect="1"/>
          </p:cNvPicPr>
          <p:nvPr/>
        </p:nvPicPr>
        <p:blipFill>
          <a:blip r:embed="rId2">
            <a:clrChange>
              <a:clrFrom>
                <a:srgbClr val="000000"/>
              </a:clrFrom>
              <a:clrTo>
                <a:srgbClr val="000000">
                  <a:alpha val="0"/>
                </a:srgbClr>
              </a:clrTo>
            </a:clrChange>
          </a:blip>
          <a:stretch>
            <a:fillRect/>
          </a:stretch>
        </p:blipFill>
        <p:spPr>
          <a:xfrm>
            <a:off x="2191372" y="301037"/>
            <a:ext cx="3351555" cy="3457688"/>
          </a:xfrm>
          <a:prstGeom prst="rect">
            <a:avLst/>
          </a:prstGeom>
        </p:spPr>
      </p:pic>
    </p:spTree>
    <p:extLst>
      <p:ext uri="{BB962C8B-B14F-4D97-AF65-F5344CB8AC3E}">
        <p14:creationId xmlns:p14="http://schemas.microsoft.com/office/powerpoint/2010/main" val="212432476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468</TotalTime>
  <Words>1064</Words>
  <Application>Microsoft Office PowerPoint</Application>
  <PresentationFormat>Custom</PresentationFormat>
  <Paragraphs>121</Paragraphs>
  <Slides>18</Slides>
  <Notes>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18</vt:i4>
      </vt:variant>
    </vt:vector>
  </HeadingPairs>
  <TitlesOfParts>
    <vt:vector size="27" baseType="lpstr">
      <vt:lpstr>-apple-system</vt:lpstr>
      <vt:lpstr>Arial</vt:lpstr>
      <vt:lpstr>Calibri</vt:lpstr>
      <vt:lpstr>Calibri Light</vt:lpstr>
      <vt:lpstr>Segoe UI</vt:lpstr>
      <vt:lpstr>Söhne</vt:lpstr>
      <vt:lpstr>Symbol</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CV Dimovil 2023</dc:title>
  <cp:lastModifiedBy>Ricardo Donoso</cp:lastModifiedBy>
  <cp:revision>26</cp:revision>
  <dcterms:created xsi:type="dcterms:W3CDTF">2023-03-02T23:19:21Z</dcterms:created>
  <dcterms:modified xsi:type="dcterms:W3CDTF">2023-03-16T05:32:02Z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2023-02-21T00:00:00Z</vt:filetime>
  </property>
  <property fmtid="{D5CDD505-2E9C-101B-9397-08002B2CF9AE}" pid="3" name="Creator">
    <vt:lpwstr>Adobe Illustrator 27.2 (Macintosh)</vt:lpwstr>
  </property>
  <property fmtid="{D5CDD505-2E9C-101B-9397-08002B2CF9AE}" pid="4" name="LastSaved">
    <vt:filetime>2023-03-02T00:00:00Z</vt:filetime>
  </property>
</Properties>
</file>